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wmf" ContentType="image/x-wm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diagrams/data1.xml" ContentType="application/vnd.openxmlformats-officedocument.drawingml.diagramData+xml"/>
  <Override PartName="/ppt/slideMasters/slideMaster1.xml" ContentType="application/vnd.openxmlformats-officedocument.presentationml.slideMaster+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diagrams/drawing1.xml" ContentType="application/vnd.ms-office.drawingml.diagramDrawing+xml"/>
  <Override PartName="/ppt/diagrams/colors1.xml" ContentType="application/vnd.openxmlformats-officedocument.drawingml.diagramColors+xml"/>
  <Override PartName="/ppt/diagrams/quickStyle1.xml" ContentType="application/vnd.openxmlformats-officedocument.drawingml.diagramStyle+xml"/>
  <Override PartName="/ppt/diagrams/layout1.xml" ContentType="application/vnd.openxmlformats-officedocument.drawingml.diagramLayout+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docProps/core.xml" ContentType="application/vnd.openxmlformats-package.core-properties+xml"/>
  <Override PartName="/docProps/custom.xml" ContentType="application/vnd.openxmlformats-officedocument.custom-properties+xml"/>
  <Override PartName="/docProps/app.xml" ContentType="application/vnd.openxmlformats-officedocument.extended-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0"/>
  </p:notesMasterIdLst>
  <p:sldIdLst>
    <p:sldId id="258" r:id="rId2"/>
    <p:sldId id="260" r:id="rId3"/>
    <p:sldId id="261" r:id="rId4"/>
    <p:sldId id="263" r:id="rId5"/>
    <p:sldId id="264" r:id="rId6"/>
    <p:sldId id="266" r:id="rId7"/>
    <p:sldId id="268" r:id="rId8"/>
    <p:sldId id="269" r:id="rId9"/>
    <p:sldId id="271" r:id="rId10"/>
    <p:sldId id="272" r:id="rId11"/>
    <p:sldId id="274" r:id="rId12"/>
    <p:sldId id="275" r:id="rId13"/>
    <p:sldId id="276" r:id="rId14"/>
    <p:sldId id="278" r:id="rId15"/>
    <p:sldId id="279" r:id="rId16"/>
    <p:sldId id="280" r:id="rId17"/>
    <p:sldId id="281" r:id="rId18"/>
    <p:sldId id="283" r:id="rId19"/>
    <p:sldId id="285" r:id="rId20"/>
    <p:sldId id="287" r:id="rId21"/>
    <p:sldId id="288" r:id="rId22"/>
    <p:sldId id="289" r:id="rId23"/>
    <p:sldId id="291" r:id="rId24"/>
    <p:sldId id="292" r:id="rId25"/>
    <p:sldId id="293" r:id="rId26"/>
    <p:sldId id="294" r:id="rId27"/>
    <p:sldId id="295" r:id="rId28"/>
    <p:sldId id="296"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56" autoAdjust="0"/>
    <p:restoredTop sz="94660"/>
  </p:normalViewPr>
  <p:slideViewPr>
    <p:cSldViewPr snapToGrid="0">
      <p:cViewPr varScale="1">
        <p:scale>
          <a:sx n="62" d="100"/>
          <a:sy n="62" d="100"/>
        </p:scale>
        <p:origin x="82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37"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customXml" Target="../customXml/item2.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customXml" Target="../customXml/item1.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7821C4C-85C1-49F8-AB2E-CFE3536CE1C2}" type="doc">
      <dgm:prSet loTypeId="urn:microsoft.com/office/officeart/2005/8/layout/radial2" loCatId="relationship" qsTypeId="urn:microsoft.com/office/officeart/2005/8/quickstyle/simple5" qsCatId="simple" csTypeId="urn:microsoft.com/office/officeart/2005/8/colors/accent1_5" csCatId="accent1" phldr="1"/>
      <dgm:spPr/>
      <dgm:t>
        <a:bodyPr/>
        <a:lstStyle/>
        <a:p>
          <a:endParaRPr lang="en-US"/>
        </a:p>
      </dgm:t>
    </dgm:pt>
    <dgm:pt modelId="{043EF6F0-068F-4638-B3D0-DA4C90BD76AC}">
      <dgm:prSet phldrT="[Text]" custT="1"/>
      <dgm:spPr/>
      <dgm:t>
        <a:bodyPr/>
        <a:lstStyle/>
        <a:p>
          <a:r>
            <a:rPr lang="en-US" sz="1200"/>
            <a:t>Production</a:t>
          </a:r>
        </a:p>
      </dgm:t>
    </dgm:pt>
    <dgm:pt modelId="{EA5EE205-E42F-4306-A7C8-908902AD3809}" type="parTrans" cxnId="{A5A38E77-FB99-491A-A100-0A71B846E3EE}">
      <dgm:prSet/>
      <dgm:spPr/>
      <dgm:t>
        <a:bodyPr/>
        <a:lstStyle/>
        <a:p>
          <a:endParaRPr lang="en-US"/>
        </a:p>
      </dgm:t>
    </dgm:pt>
    <dgm:pt modelId="{0E671630-0E07-4ED6-B1A7-EA4F2F377475}" type="sibTrans" cxnId="{A5A38E77-FB99-491A-A100-0A71B846E3EE}">
      <dgm:prSet/>
      <dgm:spPr/>
      <dgm:t>
        <a:bodyPr/>
        <a:lstStyle/>
        <a:p>
          <a:endParaRPr lang="en-US"/>
        </a:p>
      </dgm:t>
    </dgm:pt>
    <dgm:pt modelId="{8B152112-17BF-4F1A-96DF-7634818A973D}">
      <dgm:prSet phldrT="[Text]"/>
      <dgm:spPr/>
      <dgm:t>
        <a:bodyPr/>
        <a:lstStyle/>
        <a:p>
          <a:r>
            <a:rPr lang="en-US" spc="-7">
              <a:cs typeface="Arial"/>
            </a:rPr>
            <a:t>Users </a:t>
          </a:r>
          <a:r>
            <a:rPr lang="en-US" spc="-13">
              <a:cs typeface="Arial"/>
            </a:rPr>
            <a:t>should be  </a:t>
          </a:r>
          <a:r>
            <a:rPr lang="en-US" spc="-7">
              <a:cs typeface="Arial"/>
            </a:rPr>
            <a:t>restricted to  production</a:t>
          </a:r>
          <a:r>
            <a:rPr lang="en-US" spc="-87">
              <a:cs typeface="Arial"/>
            </a:rPr>
            <a:t> </a:t>
          </a:r>
          <a:r>
            <a:rPr lang="en-US" spc="-13">
              <a:cs typeface="Arial"/>
            </a:rPr>
            <a:t>activities</a:t>
          </a:r>
          <a:endParaRPr lang="en-US"/>
        </a:p>
      </dgm:t>
    </dgm:pt>
    <dgm:pt modelId="{A3DF6BA9-398D-4245-A08A-D43DDC3DA4F9}" type="parTrans" cxnId="{32A41C72-5223-4CAD-80A9-BA739FC1B86D}">
      <dgm:prSet/>
      <dgm:spPr/>
      <dgm:t>
        <a:bodyPr/>
        <a:lstStyle/>
        <a:p>
          <a:endParaRPr lang="en-US"/>
        </a:p>
      </dgm:t>
    </dgm:pt>
    <dgm:pt modelId="{370847D3-D343-4618-A5E4-2266971B2780}" type="sibTrans" cxnId="{32A41C72-5223-4CAD-80A9-BA739FC1B86D}">
      <dgm:prSet/>
      <dgm:spPr/>
      <dgm:t>
        <a:bodyPr/>
        <a:lstStyle/>
        <a:p>
          <a:endParaRPr lang="en-US"/>
        </a:p>
      </dgm:t>
    </dgm:pt>
    <dgm:pt modelId="{05B9BDA5-087F-4C3C-B64D-7854F3349F8C}">
      <dgm:prSet phldrT="[Text]" custT="1"/>
      <dgm:spPr/>
      <dgm:t>
        <a:bodyPr/>
        <a:lstStyle/>
        <a:p>
          <a:r>
            <a:rPr lang="en-US" sz="1200"/>
            <a:t>Test</a:t>
          </a:r>
        </a:p>
      </dgm:t>
    </dgm:pt>
    <dgm:pt modelId="{1AC0BA84-1088-4FC4-A28C-7C3ADE1E05AC}" type="parTrans" cxnId="{11ED0536-31EB-44A8-AADF-D88958451094}">
      <dgm:prSet/>
      <dgm:spPr/>
      <dgm:t>
        <a:bodyPr/>
        <a:lstStyle/>
        <a:p>
          <a:endParaRPr lang="en-US"/>
        </a:p>
      </dgm:t>
    </dgm:pt>
    <dgm:pt modelId="{986C10C9-86B5-4731-B77A-B312113E1EE1}" type="sibTrans" cxnId="{11ED0536-31EB-44A8-AADF-D88958451094}">
      <dgm:prSet/>
      <dgm:spPr/>
      <dgm:t>
        <a:bodyPr/>
        <a:lstStyle/>
        <a:p>
          <a:endParaRPr lang="en-US"/>
        </a:p>
      </dgm:t>
    </dgm:pt>
    <dgm:pt modelId="{FE5AC181-67E1-4F7D-89AF-8E436DCED900}">
      <dgm:prSet phldrT="[Text]"/>
      <dgm:spPr/>
      <dgm:t>
        <a:bodyPr/>
        <a:lstStyle/>
        <a:p>
          <a:r>
            <a:rPr lang="en-US" spc="-7">
              <a:cs typeface="Arial"/>
            </a:rPr>
            <a:t>Focus </a:t>
          </a:r>
          <a:r>
            <a:rPr lang="en-US" spc="-13">
              <a:cs typeface="Arial"/>
            </a:rPr>
            <a:t>should be  applying/testing  </a:t>
          </a:r>
          <a:r>
            <a:rPr lang="en-US" spc="-7">
              <a:cs typeface="Arial"/>
            </a:rPr>
            <a:t>configurations </a:t>
          </a:r>
          <a:r>
            <a:rPr lang="en-US" spc="-13">
              <a:cs typeface="Arial"/>
            </a:rPr>
            <a:t>and  data </a:t>
          </a:r>
          <a:r>
            <a:rPr lang="en-US" spc="-7">
              <a:cs typeface="Arial"/>
            </a:rPr>
            <a:t>prior to </a:t>
          </a:r>
          <a:r>
            <a:rPr lang="en-US" spc="-13">
              <a:cs typeface="Arial"/>
            </a:rPr>
            <a:t>putting  them into</a:t>
          </a:r>
          <a:r>
            <a:rPr lang="en-US" spc="7">
              <a:cs typeface="Arial"/>
            </a:rPr>
            <a:t> </a:t>
          </a:r>
          <a:r>
            <a:rPr lang="en-US" spc="-13">
              <a:cs typeface="Arial"/>
            </a:rPr>
            <a:t>production.</a:t>
          </a:r>
          <a:endParaRPr lang="en-US"/>
        </a:p>
      </dgm:t>
    </dgm:pt>
    <dgm:pt modelId="{37583792-9442-4FAD-BBCD-FBDF2E552E47}" type="parTrans" cxnId="{9C2FD3D7-1038-451B-9AF5-E964F33B23D3}">
      <dgm:prSet/>
      <dgm:spPr/>
      <dgm:t>
        <a:bodyPr/>
        <a:lstStyle/>
        <a:p>
          <a:endParaRPr lang="en-US"/>
        </a:p>
      </dgm:t>
    </dgm:pt>
    <dgm:pt modelId="{345D00F6-48D5-424A-9C33-43A8E7D677D4}" type="sibTrans" cxnId="{9C2FD3D7-1038-451B-9AF5-E964F33B23D3}">
      <dgm:prSet/>
      <dgm:spPr/>
      <dgm:t>
        <a:bodyPr/>
        <a:lstStyle/>
        <a:p>
          <a:endParaRPr lang="en-US"/>
        </a:p>
      </dgm:t>
    </dgm:pt>
    <dgm:pt modelId="{503E1913-E8B8-4740-959D-4C9B6EC97401}">
      <dgm:prSet phldrT="[Text]" custT="1"/>
      <dgm:spPr/>
      <dgm:t>
        <a:bodyPr/>
        <a:lstStyle/>
        <a:p>
          <a:r>
            <a:rPr lang="en-US" sz="1150"/>
            <a:t>Additional Environment</a:t>
          </a:r>
        </a:p>
      </dgm:t>
    </dgm:pt>
    <dgm:pt modelId="{806CBA88-D45C-4EA5-ACDB-70C775D90B31}" type="parTrans" cxnId="{0FDDE673-1471-4BFC-9588-5302FAAD3B35}">
      <dgm:prSet/>
      <dgm:spPr/>
      <dgm:t>
        <a:bodyPr/>
        <a:lstStyle/>
        <a:p>
          <a:endParaRPr lang="en-US"/>
        </a:p>
      </dgm:t>
    </dgm:pt>
    <dgm:pt modelId="{E0AFD285-4A70-4B00-A60F-E1859F7EE605}" type="sibTrans" cxnId="{0FDDE673-1471-4BFC-9588-5302FAAD3B35}">
      <dgm:prSet/>
      <dgm:spPr/>
      <dgm:t>
        <a:bodyPr/>
        <a:lstStyle/>
        <a:p>
          <a:endParaRPr lang="en-US"/>
        </a:p>
      </dgm:t>
    </dgm:pt>
    <dgm:pt modelId="{189E7BB4-EAD3-4678-A52F-9BE731699A98}">
      <dgm:prSet phldrT="[Text]"/>
      <dgm:spPr/>
      <dgm:t>
        <a:bodyPr/>
        <a:lstStyle/>
        <a:p>
          <a:r>
            <a:rPr lang="en-US" spc="-13">
              <a:cs typeface="Arial"/>
            </a:rPr>
            <a:t>Additional  </a:t>
          </a:r>
          <a:r>
            <a:rPr lang="en-US" spc="-7">
              <a:cs typeface="Arial"/>
            </a:rPr>
            <a:t>environments </a:t>
          </a:r>
          <a:r>
            <a:rPr lang="en-US">
              <a:cs typeface="Arial"/>
            </a:rPr>
            <a:t>for </a:t>
          </a:r>
          <a:r>
            <a:rPr lang="en-US" spc="-13">
              <a:cs typeface="Arial"/>
            </a:rPr>
            <a:t>activities like development, Dress rehearsals, training</a:t>
          </a:r>
          <a:r>
            <a:rPr lang="en-US" spc="13">
              <a:cs typeface="Arial"/>
            </a:rPr>
            <a:t> </a:t>
          </a:r>
          <a:r>
            <a:rPr lang="en-US" spc="-7">
              <a:cs typeface="Arial"/>
            </a:rPr>
            <a:t>etc.</a:t>
          </a:r>
          <a:endParaRPr lang="en-US"/>
        </a:p>
      </dgm:t>
    </dgm:pt>
    <dgm:pt modelId="{A12112AF-9FAC-4A10-9DF3-072940FD65EC}" type="parTrans" cxnId="{FEB3DA6B-7F6F-4BD0-A868-DD39D5E1AF5F}">
      <dgm:prSet/>
      <dgm:spPr/>
      <dgm:t>
        <a:bodyPr/>
        <a:lstStyle/>
        <a:p>
          <a:endParaRPr lang="en-US"/>
        </a:p>
      </dgm:t>
    </dgm:pt>
    <dgm:pt modelId="{64F8DB2E-8562-4FDA-9E66-88AB159CC57F}" type="sibTrans" cxnId="{FEB3DA6B-7F6F-4BD0-A868-DD39D5E1AF5F}">
      <dgm:prSet/>
      <dgm:spPr/>
      <dgm:t>
        <a:bodyPr/>
        <a:lstStyle/>
        <a:p>
          <a:endParaRPr lang="en-US"/>
        </a:p>
      </dgm:t>
    </dgm:pt>
    <dgm:pt modelId="{1698E43A-1B44-4456-B67C-90A3A8077982}" type="pres">
      <dgm:prSet presAssocID="{C7821C4C-85C1-49F8-AB2E-CFE3536CE1C2}" presName="composite" presStyleCnt="0">
        <dgm:presLayoutVars>
          <dgm:chMax val="5"/>
          <dgm:dir/>
          <dgm:animLvl val="ctr"/>
          <dgm:resizeHandles val="exact"/>
        </dgm:presLayoutVars>
      </dgm:prSet>
      <dgm:spPr/>
    </dgm:pt>
    <dgm:pt modelId="{E44CCAF6-2F06-4E6B-A080-1FC60D131F89}" type="pres">
      <dgm:prSet presAssocID="{C7821C4C-85C1-49F8-AB2E-CFE3536CE1C2}" presName="cycle" presStyleCnt="0"/>
      <dgm:spPr/>
    </dgm:pt>
    <dgm:pt modelId="{9A21821A-E0D7-4F8B-A833-64DB1B225AEA}" type="pres">
      <dgm:prSet presAssocID="{C7821C4C-85C1-49F8-AB2E-CFE3536CE1C2}" presName="centerShape" presStyleCnt="0"/>
      <dgm:spPr/>
    </dgm:pt>
    <dgm:pt modelId="{345A5158-BD74-4CAF-94A5-535ED95C97BE}" type="pres">
      <dgm:prSet presAssocID="{C7821C4C-85C1-49F8-AB2E-CFE3536CE1C2}" presName="connSite" presStyleLbl="node1" presStyleIdx="0" presStyleCnt="4"/>
      <dgm:spPr/>
    </dgm:pt>
    <dgm:pt modelId="{E7A5A173-E5F1-469D-97B9-C32311A1A13B}" type="pres">
      <dgm:prSet presAssocID="{C7821C4C-85C1-49F8-AB2E-CFE3536CE1C2}" presName="visible" presStyleLbl="node1" presStyleIdx="0" presStyleCnt="4"/>
      <dgm:spPr/>
    </dgm:pt>
    <dgm:pt modelId="{AF665CAC-3268-484A-A459-6AFAD81ADE59}" type="pres">
      <dgm:prSet presAssocID="{EA5EE205-E42F-4306-A7C8-908902AD3809}" presName="Name25" presStyleLbl="parChTrans1D1" presStyleIdx="0" presStyleCnt="3"/>
      <dgm:spPr/>
    </dgm:pt>
    <dgm:pt modelId="{1A2454C5-29E8-4065-9216-3FE43089D861}" type="pres">
      <dgm:prSet presAssocID="{043EF6F0-068F-4638-B3D0-DA4C90BD76AC}" presName="node" presStyleCnt="0"/>
      <dgm:spPr/>
    </dgm:pt>
    <dgm:pt modelId="{13BA6C26-5458-4396-95DF-7CE637B8E751}" type="pres">
      <dgm:prSet presAssocID="{043EF6F0-068F-4638-B3D0-DA4C90BD76AC}" presName="parentNode" presStyleLbl="node1" presStyleIdx="1" presStyleCnt="4">
        <dgm:presLayoutVars>
          <dgm:chMax val="1"/>
          <dgm:bulletEnabled val="1"/>
        </dgm:presLayoutVars>
      </dgm:prSet>
      <dgm:spPr/>
    </dgm:pt>
    <dgm:pt modelId="{2B24033E-BD2A-46C6-8E94-C9AD27364549}" type="pres">
      <dgm:prSet presAssocID="{043EF6F0-068F-4638-B3D0-DA4C90BD76AC}" presName="childNode" presStyleLbl="revTx" presStyleIdx="0" presStyleCnt="3">
        <dgm:presLayoutVars>
          <dgm:bulletEnabled val="1"/>
        </dgm:presLayoutVars>
      </dgm:prSet>
      <dgm:spPr/>
    </dgm:pt>
    <dgm:pt modelId="{E7DA1976-A27C-4715-97DA-D958CAE24BD5}" type="pres">
      <dgm:prSet presAssocID="{1AC0BA84-1088-4FC4-A28C-7C3ADE1E05AC}" presName="Name25" presStyleLbl="parChTrans1D1" presStyleIdx="1" presStyleCnt="3"/>
      <dgm:spPr/>
    </dgm:pt>
    <dgm:pt modelId="{8EC8BB28-AE32-42C6-A400-C9DD6D9F2D5B}" type="pres">
      <dgm:prSet presAssocID="{05B9BDA5-087F-4C3C-B64D-7854F3349F8C}" presName="node" presStyleCnt="0"/>
      <dgm:spPr/>
    </dgm:pt>
    <dgm:pt modelId="{8F59ECD3-2D0E-4F6E-B4B4-FE2C6452FBF2}" type="pres">
      <dgm:prSet presAssocID="{05B9BDA5-087F-4C3C-B64D-7854F3349F8C}" presName="parentNode" presStyleLbl="node1" presStyleIdx="2" presStyleCnt="4">
        <dgm:presLayoutVars>
          <dgm:chMax val="1"/>
          <dgm:bulletEnabled val="1"/>
        </dgm:presLayoutVars>
      </dgm:prSet>
      <dgm:spPr/>
    </dgm:pt>
    <dgm:pt modelId="{5758BCD4-D73B-4F5B-8148-04B70C5AE0B4}" type="pres">
      <dgm:prSet presAssocID="{05B9BDA5-087F-4C3C-B64D-7854F3349F8C}" presName="childNode" presStyleLbl="revTx" presStyleIdx="1" presStyleCnt="3">
        <dgm:presLayoutVars>
          <dgm:bulletEnabled val="1"/>
        </dgm:presLayoutVars>
      </dgm:prSet>
      <dgm:spPr/>
    </dgm:pt>
    <dgm:pt modelId="{FD05282A-5089-454D-92E1-13FC3EC43A52}" type="pres">
      <dgm:prSet presAssocID="{806CBA88-D45C-4EA5-ACDB-70C775D90B31}" presName="Name25" presStyleLbl="parChTrans1D1" presStyleIdx="2" presStyleCnt="3"/>
      <dgm:spPr/>
    </dgm:pt>
    <dgm:pt modelId="{8144CA3F-FBDD-4EAE-AE38-7102AC926C33}" type="pres">
      <dgm:prSet presAssocID="{503E1913-E8B8-4740-959D-4C9B6EC97401}" presName="node" presStyleCnt="0"/>
      <dgm:spPr/>
    </dgm:pt>
    <dgm:pt modelId="{85CBF4A8-80F6-4CFD-AACA-E2218BF904F1}" type="pres">
      <dgm:prSet presAssocID="{503E1913-E8B8-4740-959D-4C9B6EC97401}" presName="parentNode" presStyleLbl="node1" presStyleIdx="3" presStyleCnt="4">
        <dgm:presLayoutVars>
          <dgm:chMax val="1"/>
          <dgm:bulletEnabled val="1"/>
        </dgm:presLayoutVars>
      </dgm:prSet>
      <dgm:spPr/>
    </dgm:pt>
    <dgm:pt modelId="{AAA1DA61-8A4B-417E-A893-18DDBCA44CC2}" type="pres">
      <dgm:prSet presAssocID="{503E1913-E8B8-4740-959D-4C9B6EC97401}" presName="childNode" presStyleLbl="revTx" presStyleIdx="2" presStyleCnt="3">
        <dgm:presLayoutVars>
          <dgm:bulletEnabled val="1"/>
        </dgm:presLayoutVars>
      </dgm:prSet>
      <dgm:spPr/>
    </dgm:pt>
  </dgm:ptLst>
  <dgm:cxnLst>
    <dgm:cxn modelId="{11ED0536-31EB-44A8-AADF-D88958451094}" srcId="{C7821C4C-85C1-49F8-AB2E-CFE3536CE1C2}" destId="{05B9BDA5-087F-4C3C-B64D-7854F3349F8C}" srcOrd="1" destOrd="0" parTransId="{1AC0BA84-1088-4FC4-A28C-7C3ADE1E05AC}" sibTransId="{986C10C9-86B5-4731-B77A-B312113E1EE1}"/>
    <dgm:cxn modelId="{9A35A83D-871D-4B79-8C3E-D59728E83768}" type="presOf" srcId="{8B152112-17BF-4F1A-96DF-7634818A973D}" destId="{2B24033E-BD2A-46C6-8E94-C9AD27364549}" srcOrd="0" destOrd="0" presId="urn:microsoft.com/office/officeart/2005/8/layout/radial2"/>
    <dgm:cxn modelId="{FEB3DA6B-7F6F-4BD0-A868-DD39D5E1AF5F}" srcId="{503E1913-E8B8-4740-959D-4C9B6EC97401}" destId="{189E7BB4-EAD3-4678-A52F-9BE731699A98}" srcOrd="0" destOrd="0" parTransId="{A12112AF-9FAC-4A10-9DF3-072940FD65EC}" sibTransId="{64F8DB2E-8562-4FDA-9E66-88AB159CC57F}"/>
    <dgm:cxn modelId="{01623D71-3B72-4839-A0D3-79FD8923D43A}" type="presOf" srcId="{503E1913-E8B8-4740-959D-4C9B6EC97401}" destId="{85CBF4A8-80F6-4CFD-AACA-E2218BF904F1}" srcOrd="0" destOrd="0" presId="urn:microsoft.com/office/officeart/2005/8/layout/radial2"/>
    <dgm:cxn modelId="{32A41C72-5223-4CAD-80A9-BA739FC1B86D}" srcId="{043EF6F0-068F-4638-B3D0-DA4C90BD76AC}" destId="{8B152112-17BF-4F1A-96DF-7634818A973D}" srcOrd="0" destOrd="0" parTransId="{A3DF6BA9-398D-4245-A08A-D43DDC3DA4F9}" sibTransId="{370847D3-D343-4618-A5E4-2266971B2780}"/>
    <dgm:cxn modelId="{0FDDE673-1471-4BFC-9588-5302FAAD3B35}" srcId="{C7821C4C-85C1-49F8-AB2E-CFE3536CE1C2}" destId="{503E1913-E8B8-4740-959D-4C9B6EC97401}" srcOrd="2" destOrd="0" parTransId="{806CBA88-D45C-4EA5-ACDB-70C775D90B31}" sibTransId="{E0AFD285-4A70-4B00-A60F-E1859F7EE605}"/>
    <dgm:cxn modelId="{A1188977-1932-41CE-AD8D-A3080498A413}" type="presOf" srcId="{C7821C4C-85C1-49F8-AB2E-CFE3536CE1C2}" destId="{1698E43A-1B44-4456-B67C-90A3A8077982}" srcOrd="0" destOrd="0" presId="urn:microsoft.com/office/officeart/2005/8/layout/radial2"/>
    <dgm:cxn modelId="{A5A38E77-FB99-491A-A100-0A71B846E3EE}" srcId="{C7821C4C-85C1-49F8-AB2E-CFE3536CE1C2}" destId="{043EF6F0-068F-4638-B3D0-DA4C90BD76AC}" srcOrd="0" destOrd="0" parTransId="{EA5EE205-E42F-4306-A7C8-908902AD3809}" sibTransId="{0E671630-0E07-4ED6-B1A7-EA4F2F377475}"/>
    <dgm:cxn modelId="{A236B278-15EB-4C8B-8924-3E2A19943E04}" type="presOf" srcId="{05B9BDA5-087F-4C3C-B64D-7854F3349F8C}" destId="{8F59ECD3-2D0E-4F6E-B4B4-FE2C6452FBF2}" srcOrd="0" destOrd="0" presId="urn:microsoft.com/office/officeart/2005/8/layout/radial2"/>
    <dgm:cxn modelId="{CC748B7C-249D-4D51-BCCC-399433887052}" type="presOf" srcId="{FE5AC181-67E1-4F7D-89AF-8E436DCED900}" destId="{5758BCD4-D73B-4F5B-8148-04B70C5AE0B4}" srcOrd="0" destOrd="0" presId="urn:microsoft.com/office/officeart/2005/8/layout/radial2"/>
    <dgm:cxn modelId="{74129688-740A-4CB4-BD48-86C0E3A9C0BC}" type="presOf" srcId="{1AC0BA84-1088-4FC4-A28C-7C3ADE1E05AC}" destId="{E7DA1976-A27C-4715-97DA-D958CAE24BD5}" srcOrd="0" destOrd="0" presId="urn:microsoft.com/office/officeart/2005/8/layout/radial2"/>
    <dgm:cxn modelId="{5EB607C0-E363-4CA2-8A1B-B6312CD5AE4F}" type="presOf" srcId="{043EF6F0-068F-4638-B3D0-DA4C90BD76AC}" destId="{13BA6C26-5458-4396-95DF-7CE637B8E751}" srcOrd="0" destOrd="0" presId="urn:microsoft.com/office/officeart/2005/8/layout/radial2"/>
    <dgm:cxn modelId="{88D14EC5-2FD7-4AB6-8945-7DDB1210422C}" type="presOf" srcId="{806CBA88-D45C-4EA5-ACDB-70C775D90B31}" destId="{FD05282A-5089-454D-92E1-13FC3EC43A52}" srcOrd="0" destOrd="0" presId="urn:microsoft.com/office/officeart/2005/8/layout/radial2"/>
    <dgm:cxn modelId="{5CDA6ED0-E5E6-4604-BC25-4335DAA59E66}" type="presOf" srcId="{EA5EE205-E42F-4306-A7C8-908902AD3809}" destId="{AF665CAC-3268-484A-A459-6AFAD81ADE59}" srcOrd="0" destOrd="0" presId="urn:microsoft.com/office/officeart/2005/8/layout/radial2"/>
    <dgm:cxn modelId="{9C2FD3D7-1038-451B-9AF5-E964F33B23D3}" srcId="{05B9BDA5-087F-4C3C-B64D-7854F3349F8C}" destId="{FE5AC181-67E1-4F7D-89AF-8E436DCED900}" srcOrd="0" destOrd="0" parTransId="{37583792-9442-4FAD-BBCD-FBDF2E552E47}" sibTransId="{345D00F6-48D5-424A-9C33-43A8E7D677D4}"/>
    <dgm:cxn modelId="{57F932E9-5BCF-4B92-A0B6-D1B7B189290B}" type="presOf" srcId="{189E7BB4-EAD3-4678-A52F-9BE731699A98}" destId="{AAA1DA61-8A4B-417E-A893-18DDBCA44CC2}" srcOrd="0" destOrd="0" presId="urn:microsoft.com/office/officeart/2005/8/layout/radial2"/>
    <dgm:cxn modelId="{8BB949D7-FDD0-4F42-B11D-F5FFE7164BEB}" type="presParOf" srcId="{1698E43A-1B44-4456-B67C-90A3A8077982}" destId="{E44CCAF6-2F06-4E6B-A080-1FC60D131F89}" srcOrd="0" destOrd="0" presId="urn:microsoft.com/office/officeart/2005/8/layout/radial2"/>
    <dgm:cxn modelId="{8C5303D9-A78D-45B1-8D19-E919CC36E8E5}" type="presParOf" srcId="{E44CCAF6-2F06-4E6B-A080-1FC60D131F89}" destId="{9A21821A-E0D7-4F8B-A833-64DB1B225AEA}" srcOrd="0" destOrd="0" presId="urn:microsoft.com/office/officeart/2005/8/layout/radial2"/>
    <dgm:cxn modelId="{338AFB7D-FBDB-40DA-96FE-97642A8C0F91}" type="presParOf" srcId="{9A21821A-E0D7-4F8B-A833-64DB1B225AEA}" destId="{345A5158-BD74-4CAF-94A5-535ED95C97BE}" srcOrd="0" destOrd="0" presId="urn:microsoft.com/office/officeart/2005/8/layout/radial2"/>
    <dgm:cxn modelId="{967B6FF5-5BF5-466B-856C-86DE806C44CC}" type="presParOf" srcId="{9A21821A-E0D7-4F8B-A833-64DB1B225AEA}" destId="{E7A5A173-E5F1-469D-97B9-C32311A1A13B}" srcOrd="1" destOrd="0" presId="urn:microsoft.com/office/officeart/2005/8/layout/radial2"/>
    <dgm:cxn modelId="{CBDDA438-F559-4499-A669-D1F3983A3DE4}" type="presParOf" srcId="{E44CCAF6-2F06-4E6B-A080-1FC60D131F89}" destId="{AF665CAC-3268-484A-A459-6AFAD81ADE59}" srcOrd="1" destOrd="0" presId="urn:microsoft.com/office/officeart/2005/8/layout/radial2"/>
    <dgm:cxn modelId="{34F04CF0-DEE5-43A3-A756-497CD3EB094D}" type="presParOf" srcId="{E44CCAF6-2F06-4E6B-A080-1FC60D131F89}" destId="{1A2454C5-29E8-4065-9216-3FE43089D861}" srcOrd="2" destOrd="0" presId="urn:microsoft.com/office/officeart/2005/8/layout/radial2"/>
    <dgm:cxn modelId="{4E1AEF67-06E3-4372-A5D5-A1C96F8D27C4}" type="presParOf" srcId="{1A2454C5-29E8-4065-9216-3FE43089D861}" destId="{13BA6C26-5458-4396-95DF-7CE637B8E751}" srcOrd="0" destOrd="0" presId="urn:microsoft.com/office/officeart/2005/8/layout/radial2"/>
    <dgm:cxn modelId="{7671B1B0-E286-4432-9B66-6D0ECFF2A563}" type="presParOf" srcId="{1A2454C5-29E8-4065-9216-3FE43089D861}" destId="{2B24033E-BD2A-46C6-8E94-C9AD27364549}" srcOrd="1" destOrd="0" presId="urn:microsoft.com/office/officeart/2005/8/layout/radial2"/>
    <dgm:cxn modelId="{8EE19867-37BC-41D3-B1D1-98A56C4F2660}" type="presParOf" srcId="{E44CCAF6-2F06-4E6B-A080-1FC60D131F89}" destId="{E7DA1976-A27C-4715-97DA-D958CAE24BD5}" srcOrd="3" destOrd="0" presId="urn:microsoft.com/office/officeart/2005/8/layout/radial2"/>
    <dgm:cxn modelId="{9AB3AE36-BC5C-49D5-8DE3-3AB5F1A60B4F}" type="presParOf" srcId="{E44CCAF6-2F06-4E6B-A080-1FC60D131F89}" destId="{8EC8BB28-AE32-42C6-A400-C9DD6D9F2D5B}" srcOrd="4" destOrd="0" presId="urn:microsoft.com/office/officeart/2005/8/layout/radial2"/>
    <dgm:cxn modelId="{4CD0FFF3-7B88-48ED-86C5-6CD7A88AB76A}" type="presParOf" srcId="{8EC8BB28-AE32-42C6-A400-C9DD6D9F2D5B}" destId="{8F59ECD3-2D0E-4F6E-B4B4-FE2C6452FBF2}" srcOrd="0" destOrd="0" presId="urn:microsoft.com/office/officeart/2005/8/layout/radial2"/>
    <dgm:cxn modelId="{7E1418F6-58E7-45AB-A967-58498E5682C4}" type="presParOf" srcId="{8EC8BB28-AE32-42C6-A400-C9DD6D9F2D5B}" destId="{5758BCD4-D73B-4F5B-8148-04B70C5AE0B4}" srcOrd="1" destOrd="0" presId="urn:microsoft.com/office/officeart/2005/8/layout/radial2"/>
    <dgm:cxn modelId="{07883E8B-30B0-44B9-9A76-19402F95595E}" type="presParOf" srcId="{E44CCAF6-2F06-4E6B-A080-1FC60D131F89}" destId="{FD05282A-5089-454D-92E1-13FC3EC43A52}" srcOrd="5" destOrd="0" presId="urn:microsoft.com/office/officeart/2005/8/layout/radial2"/>
    <dgm:cxn modelId="{1E4B0E7A-1F67-43A8-803A-948046796106}" type="presParOf" srcId="{E44CCAF6-2F06-4E6B-A080-1FC60D131F89}" destId="{8144CA3F-FBDD-4EAE-AE38-7102AC926C33}" srcOrd="6" destOrd="0" presId="urn:microsoft.com/office/officeart/2005/8/layout/radial2"/>
    <dgm:cxn modelId="{9EF85F77-01F2-4C2E-AC0E-C83FF3DC8086}" type="presParOf" srcId="{8144CA3F-FBDD-4EAE-AE38-7102AC926C33}" destId="{85CBF4A8-80F6-4CFD-AACA-E2218BF904F1}" srcOrd="0" destOrd="0" presId="urn:microsoft.com/office/officeart/2005/8/layout/radial2"/>
    <dgm:cxn modelId="{8CD98A8B-C48E-4231-8A4F-DB9464AD3908}" type="presParOf" srcId="{8144CA3F-FBDD-4EAE-AE38-7102AC926C33}" destId="{AAA1DA61-8A4B-417E-A893-18DDBCA44CC2}"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D05282A-5089-454D-92E1-13FC3EC43A52}">
      <dsp:nvSpPr>
        <dsp:cNvPr id="0" name=""/>
        <dsp:cNvSpPr/>
      </dsp:nvSpPr>
      <dsp:spPr>
        <a:xfrm rot="2535570">
          <a:off x="1961285" y="2953042"/>
          <a:ext cx="639133" cy="62578"/>
        </a:xfrm>
        <a:custGeom>
          <a:avLst/>
          <a:gdLst/>
          <a:ahLst/>
          <a:cxnLst/>
          <a:rect l="0" t="0" r="0" b="0"/>
          <a:pathLst>
            <a:path>
              <a:moveTo>
                <a:pt x="0" y="31289"/>
              </a:moveTo>
              <a:lnTo>
                <a:pt x="639133" y="3128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7DA1976-A27C-4715-97DA-D958CAE24BD5}">
      <dsp:nvSpPr>
        <dsp:cNvPr id="0" name=""/>
        <dsp:cNvSpPr/>
      </dsp:nvSpPr>
      <dsp:spPr>
        <a:xfrm>
          <a:off x="2044338" y="2064515"/>
          <a:ext cx="721438" cy="62578"/>
        </a:xfrm>
        <a:custGeom>
          <a:avLst/>
          <a:gdLst/>
          <a:ahLst/>
          <a:cxnLst/>
          <a:rect l="0" t="0" r="0" b="0"/>
          <a:pathLst>
            <a:path>
              <a:moveTo>
                <a:pt x="0" y="31289"/>
              </a:moveTo>
              <a:lnTo>
                <a:pt x="721438" y="3128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F665CAC-3268-484A-A459-6AFAD81ADE59}">
      <dsp:nvSpPr>
        <dsp:cNvPr id="0" name=""/>
        <dsp:cNvSpPr/>
      </dsp:nvSpPr>
      <dsp:spPr>
        <a:xfrm rot="19064430">
          <a:off x="1961285" y="1175988"/>
          <a:ext cx="639133" cy="62578"/>
        </a:xfrm>
        <a:custGeom>
          <a:avLst/>
          <a:gdLst/>
          <a:ahLst/>
          <a:cxnLst/>
          <a:rect l="0" t="0" r="0" b="0"/>
          <a:pathLst>
            <a:path>
              <a:moveTo>
                <a:pt x="0" y="31289"/>
              </a:moveTo>
              <a:lnTo>
                <a:pt x="639133" y="3128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7A5A173-E5F1-469D-97B9-C32311A1A13B}">
      <dsp:nvSpPr>
        <dsp:cNvPr id="0" name=""/>
        <dsp:cNvSpPr/>
      </dsp:nvSpPr>
      <dsp:spPr>
        <a:xfrm>
          <a:off x="243911" y="1036729"/>
          <a:ext cx="2118149" cy="2118149"/>
        </a:xfrm>
        <a:prstGeom prst="ellipse">
          <a:avLst/>
        </a:prstGeom>
        <a:gradFill rotWithShape="0">
          <a:gsLst>
            <a:gs pos="0">
              <a:schemeClr val="accent1">
                <a:alpha val="90000"/>
                <a:hueOff val="0"/>
                <a:satOff val="0"/>
                <a:lumOff val="0"/>
                <a:alphaOff val="0"/>
                <a:satMod val="103000"/>
                <a:lumMod val="102000"/>
                <a:tint val="94000"/>
              </a:schemeClr>
            </a:gs>
            <a:gs pos="50000">
              <a:schemeClr val="accent1">
                <a:alpha val="90000"/>
                <a:hueOff val="0"/>
                <a:satOff val="0"/>
                <a:lumOff val="0"/>
                <a:alphaOff val="0"/>
                <a:satMod val="110000"/>
                <a:lumMod val="100000"/>
                <a:shade val="100000"/>
              </a:schemeClr>
            </a:gs>
            <a:gs pos="100000">
              <a:schemeClr val="accent1">
                <a:alpha val="9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sp>
    <dsp:sp modelId="{13BA6C26-5458-4396-95DF-7CE637B8E751}">
      <dsp:nvSpPr>
        <dsp:cNvPr id="0" name=""/>
        <dsp:cNvSpPr/>
      </dsp:nvSpPr>
      <dsp:spPr>
        <a:xfrm>
          <a:off x="2363280" y="789"/>
          <a:ext cx="1185755" cy="1185755"/>
        </a:xfrm>
        <a:prstGeom prst="ellipse">
          <a:avLst/>
        </a:prstGeom>
        <a:gradFill rotWithShape="0">
          <a:gsLst>
            <a:gs pos="0">
              <a:schemeClr val="accent1">
                <a:alpha val="90000"/>
                <a:hueOff val="0"/>
                <a:satOff val="0"/>
                <a:lumOff val="0"/>
                <a:alphaOff val="-13333"/>
                <a:satMod val="103000"/>
                <a:lumMod val="102000"/>
                <a:tint val="94000"/>
              </a:schemeClr>
            </a:gs>
            <a:gs pos="50000">
              <a:schemeClr val="accent1">
                <a:alpha val="90000"/>
                <a:hueOff val="0"/>
                <a:satOff val="0"/>
                <a:lumOff val="0"/>
                <a:alphaOff val="-13333"/>
                <a:satMod val="110000"/>
                <a:lumMod val="100000"/>
                <a:shade val="100000"/>
              </a:schemeClr>
            </a:gs>
            <a:gs pos="100000">
              <a:schemeClr val="accent1">
                <a:alpha val="90000"/>
                <a:hueOff val="0"/>
                <a:satOff val="0"/>
                <a:lumOff val="0"/>
                <a:alphaOff val="-13333"/>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Production</a:t>
          </a:r>
        </a:p>
      </dsp:txBody>
      <dsp:txXfrm>
        <a:off x="2536930" y="174439"/>
        <a:ext cx="838455" cy="838455"/>
      </dsp:txXfrm>
    </dsp:sp>
    <dsp:sp modelId="{2B24033E-BD2A-46C6-8E94-C9AD27364549}">
      <dsp:nvSpPr>
        <dsp:cNvPr id="0" name=""/>
        <dsp:cNvSpPr/>
      </dsp:nvSpPr>
      <dsp:spPr>
        <a:xfrm>
          <a:off x="3667612" y="789"/>
          <a:ext cx="1778633" cy="11857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l" defTabSz="622300">
            <a:lnSpc>
              <a:spcPct val="90000"/>
            </a:lnSpc>
            <a:spcBef>
              <a:spcPct val="0"/>
            </a:spcBef>
            <a:spcAft>
              <a:spcPct val="15000"/>
            </a:spcAft>
            <a:buChar char="•"/>
          </a:pPr>
          <a:r>
            <a:rPr lang="en-US" sz="1400" kern="1200" spc="-7">
              <a:cs typeface="Arial"/>
            </a:rPr>
            <a:t>Users </a:t>
          </a:r>
          <a:r>
            <a:rPr lang="en-US" sz="1400" kern="1200" spc="-13">
              <a:cs typeface="Arial"/>
            </a:rPr>
            <a:t>should be  </a:t>
          </a:r>
          <a:r>
            <a:rPr lang="en-US" sz="1400" kern="1200" spc="-7">
              <a:cs typeface="Arial"/>
            </a:rPr>
            <a:t>restricted to  production</a:t>
          </a:r>
          <a:r>
            <a:rPr lang="en-US" sz="1400" kern="1200" spc="-87">
              <a:cs typeface="Arial"/>
            </a:rPr>
            <a:t> </a:t>
          </a:r>
          <a:r>
            <a:rPr lang="en-US" sz="1400" kern="1200" spc="-13">
              <a:cs typeface="Arial"/>
            </a:rPr>
            <a:t>activities</a:t>
          </a:r>
          <a:endParaRPr lang="en-US" sz="1400" kern="1200"/>
        </a:p>
      </dsp:txBody>
      <dsp:txXfrm>
        <a:off x="3667612" y="789"/>
        <a:ext cx="1778633" cy="1185755"/>
      </dsp:txXfrm>
    </dsp:sp>
    <dsp:sp modelId="{8F59ECD3-2D0E-4F6E-B4B4-FE2C6452FBF2}">
      <dsp:nvSpPr>
        <dsp:cNvPr id="0" name=""/>
        <dsp:cNvSpPr/>
      </dsp:nvSpPr>
      <dsp:spPr>
        <a:xfrm>
          <a:off x="2765776" y="1502926"/>
          <a:ext cx="1185755" cy="1185755"/>
        </a:xfrm>
        <a:prstGeom prst="ellipse">
          <a:avLst/>
        </a:prstGeom>
        <a:gradFill rotWithShape="0">
          <a:gsLst>
            <a:gs pos="0">
              <a:schemeClr val="accent1">
                <a:alpha val="90000"/>
                <a:hueOff val="0"/>
                <a:satOff val="0"/>
                <a:lumOff val="0"/>
                <a:alphaOff val="-26667"/>
                <a:satMod val="103000"/>
                <a:lumMod val="102000"/>
                <a:tint val="94000"/>
              </a:schemeClr>
            </a:gs>
            <a:gs pos="50000">
              <a:schemeClr val="accent1">
                <a:alpha val="90000"/>
                <a:hueOff val="0"/>
                <a:satOff val="0"/>
                <a:lumOff val="0"/>
                <a:alphaOff val="-26667"/>
                <a:satMod val="110000"/>
                <a:lumMod val="100000"/>
                <a:shade val="100000"/>
              </a:schemeClr>
            </a:gs>
            <a:gs pos="100000">
              <a:schemeClr val="accent1">
                <a:alpha val="90000"/>
                <a:hueOff val="0"/>
                <a:satOff val="0"/>
                <a:lumOff val="0"/>
                <a:alphaOff val="-26667"/>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a:t>Test</a:t>
          </a:r>
        </a:p>
      </dsp:txBody>
      <dsp:txXfrm>
        <a:off x="2939426" y="1676576"/>
        <a:ext cx="838455" cy="838455"/>
      </dsp:txXfrm>
    </dsp:sp>
    <dsp:sp modelId="{5758BCD4-D73B-4F5B-8148-04B70C5AE0B4}">
      <dsp:nvSpPr>
        <dsp:cNvPr id="0" name=""/>
        <dsp:cNvSpPr/>
      </dsp:nvSpPr>
      <dsp:spPr>
        <a:xfrm>
          <a:off x="4070108" y="1502926"/>
          <a:ext cx="1778633" cy="11857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l" defTabSz="622300">
            <a:lnSpc>
              <a:spcPct val="90000"/>
            </a:lnSpc>
            <a:spcBef>
              <a:spcPct val="0"/>
            </a:spcBef>
            <a:spcAft>
              <a:spcPct val="15000"/>
            </a:spcAft>
            <a:buChar char="•"/>
          </a:pPr>
          <a:r>
            <a:rPr lang="en-US" sz="1400" kern="1200" spc="-7">
              <a:cs typeface="Arial"/>
            </a:rPr>
            <a:t>Focus </a:t>
          </a:r>
          <a:r>
            <a:rPr lang="en-US" sz="1400" kern="1200" spc="-13">
              <a:cs typeface="Arial"/>
            </a:rPr>
            <a:t>should be  applying/testing  </a:t>
          </a:r>
          <a:r>
            <a:rPr lang="en-US" sz="1400" kern="1200" spc="-7">
              <a:cs typeface="Arial"/>
            </a:rPr>
            <a:t>configurations </a:t>
          </a:r>
          <a:r>
            <a:rPr lang="en-US" sz="1400" kern="1200" spc="-13">
              <a:cs typeface="Arial"/>
            </a:rPr>
            <a:t>and  data </a:t>
          </a:r>
          <a:r>
            <a:rPr lang="en-US" sz="1400" kern="1200" spc="-7">
              <a:cs typeface="Arial"/>
            </a:rPr>
            <a:t>prior to </a:t>
          </a:r>
          <a:r>
            <a:rPr lang="en-US" sz="1400" kern="1200" spc="-13">
              <a:cs typeface="Arial"/>
            </a:rPr>
            <a:t>putting  them into</a:t>
          </a:r>
          <a:r>
            <a:rPr lang="en-US" sz="1400" kern="1200" spc="7">
              <a:cs typeface="Arial"/>
            </a:rPr>
            <a:t> </a:t>
          </a:r>
          <a:r>
            <a:rPr lang="en-US" sz="1400" kern="1200" spc="-13">
              <a:cs typeface="Arial"/>
            </a:rPr>
            <a:t>production.</a:t>
          </a:r>
          <a:endParaRPr lang="en-US" sz="1400" kern="1200"/>
        </a:p>
      </dsp:txBody>
      <dsp:txXfrm>
        <a:off x="4070108" y="1502926"/>
        <a:ext cx="1778633" cy="1185755"/>
      </dsp:txXfrm>
    </dsp:sp>
    <dsp:sp modelId="{85CBF4A8-80F6-4CFD-AACA-E2218BF904F1}">
      <dsp:nvSpPr>
        <dsp:cNvPr id="0" name=""/>
        <dsp:cNvSpPr/>
      </dsp:nvSpPr>
      <dsp:spPr>
        <a:xfrm>
          <a:off x="2363280" y="3005063"/>
          <a:ext cx="1185755" cy="1185755"/>
        </a:xfrm>
        <a:prstGeom prst="ellipse">
          <a:avLst/>
        </a:prstGeom>
        <a:gradFill rotWithShape="0">
          <a:gsLst>
            <a:gs pos="0">
              <a:schemeClr val="accent1">
                <a:alpha val="90000"/>
                <a:hueOff val="0"/>
                <a:satOff val="0"/>
                <a:lumOff val="0"/>
                <a:alphaOff val="-40000"/>
                <a:satMod val="103000"/>
                <a:lumMod val="102000"/>
                <a:tint val="94000"/>
              </a:schemeClr>
            </a:gs>
            <a:gs pos="50000">
              <a:schemeClr val="accent1">
                <a:alpha val="90000"/>
                <a:hueOff val="0"/>
                <a:satOff val="0"/>
                <a:lumOff val="0"/>
                <a:alphaOff val="-40000"/>
                <a:satMod val="110000"/>
                <a:lumMod val="100000"/>
                <a:shade val="100000"/>
              </a:schemeClr>
            </a:gs>
            <a:gs pos="100000">
              <a:schemeClr val="accent1">
                <a:alpha val="90000"/>
                <a:hueOff val="0"/>
                <a:satOff val="0"/>
                <a:lumOff val="0"/>
                <a:alphaOff val="-4000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11175">
            <a:lnSpc>
              <a:spcPct val="90000"/>
            </a:lnSpc>
            <a:spcBef>
              <a:spcPct val="0"/>
            </a:spcBef>
            <a:spcAft>
              <a:spcPct val="35000"/>
            </a:spcAft>
            <a:buNone/>
          </a:pPr>
          <a:r>
            <a:rPr lang="en-US" sz="1150" kern="1200"/>
            <a:t>Additional Environment</a:t>
          </a:r>
        </a:p>
      </dsp:txBody>
      <dsp:txXfrm>
        <a:off x="2536930" y="3178713"/>
        <a:ext cx="838455" cy="838455"/>
      </dsp:txXfrm>
    </dsp:sp>
    <dsp:sp modelId="{AAA1DA61-8A4B-417E-A893-18DDBCA44CC2}">
      <dsp:nvSpPr>
        <dsp:cNvPr id="0" name=""/>
        <dsp:cNvSpPr/>
      </dsp:nvSpPr>
      <dsp:spPr>
        <a:xfrm>
          <a:off x="3667612" y="3005063"/>
          <a:ext cx="1778633" cy="118575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l" defTabSz="622300">
            <a:lnSpc>
              <a:spcPct val="90000"/>
            </a:lnSpc>
            <a:spcBef>
              <a:spcPct val="0"/>
            </a:spcBef>
            <a:spcAft>
              <a:spcPct val="15000"/>
            </a:spcAft>
            <a:buChar char="•"/>
          </a:pPr>
          <a:r>
            <a:rPr lang="en-US" sz="1400" kern="1200" spc="-13">
              <a:cs typeface="Arial"/>
            </a:rPr>
            <a:t>Additional  </a:t>
          </a:r>
          <a:r>
            <a:rPr lang="en-US" sz="1400" kern="1200" spc="-7">
              <a:cs typeface="Arial"/>
            </a:rPr>
            <a:t>environments </a:t>
          </a:r>
          <a:r>
            <a:rPr lang="en-US" sz="1400" kern="1200">
              <a:cs typeface="Arial"/>
            </a:rPr>
            <a:t>for </a:t>
          </a:r>
          <a:r>
            <a:rPr lang="en-US" sz="1400" kern="1200" spc="-13">
              <a:cs typeface="Arial"/>
            </a:rPr>
            <a:t>activities like development, Dress rehearsals, training</a:t>
          </a:r>
          <a:r>
            <a:rPr lang="en-US" sz="1400" kern="1200" spc="13">
              <a:cs typeface="Arial"/>
            </a:rPr>
            <a:t> </a:t>
          </a:r>
          <a:r>
            <a:rPr lang="en-US" sz="1400" kern="1200" spc="-7">
              <a:cs typeface="Arial"/>
            </a:rPr>
            <a:t>etc.</a:t>
          </a:r>
          <a:endParaRPr lang="en-US" sz="1400" kern="1200"/>
        </a:p>
      </dsp:txBody>
      <dsp:txXfrm>
        <a:off x="3667612" y="3005063"/>
        <a:ext cx="1778633" cy="1185755"/>
      </dsp:txXfrm>
    </dsp:sp>
  </dsp:spTree>
</dsp:drawing>
</file>

<file path=ppt/diagrams/layout1.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4.png>
</file>

<file path=ppt/media/image6.png>
</file>

<file path=ppt/media/image7.png>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882048-293F-4DA2-B23D-C0F9213F9E67}" type="datetimeFigureOut">
              <a:rPr lang="en-US" smtClean="0"/>
              <a:t>9/14/2023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F6106CD-A956-4A66-AC7B-F2312E6731D9}" type="slidenum">
              <a:rPr lang="en-US" smtClean="0"/>
              <a:t>‹#›</a:t>
            </a:fld>
            <a:endParaRPr lang="en-US"/>
          </a:p>
        </p:txBody>
      </p:sp>
    </p:spTree>
    <p:extLst>
      <p:ext uri="{BB962C8B-B14F-4D97-AF65-F5344CB8AC3E}">
        <p14:creationId xmlns:p14="http://schemas.microsoft.com/office/powerpoint/2010/main" val="35494736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6E3BC4-156D-4FD9-84C0-0038806358E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89834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0E634F-F277-46F4-BC93-3910B600E9D0}" type="slidenum">
              <a:rPr lang="en-US" smtClean="0"/>
              <a:t>2</a:t>
            </a:fld>
            <a:endParaRPr lang="en-US"/>
          </a:p>
        </p:txBody>
      </p:sp>
    </p:spTree>
    <p:extLst>
      <p:ext uri="{BB962C8B-B14F-4D97-AF65-F5344CB8AC3E}">
        <p14:creationId xmlns:p14="http://schemas.microsoft.com/office/powerpoint/2010/main" val="5405444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endParaRPr lang="en-GB"/>
          </a:p>
        </p:txBody>
      </p:sp>
    </p:spTree>
    <p:extLst>
      <p:ext uri="{BB962C8B-B14F-4D97-AF65-F5344CB8AC3E}">
        <p14:creationId xmlns:p14="http://schemas.microsoft.com/office/powerpoint/2010/main" val="1897193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r>
              <a:t>Presenter</a:t>
            </a:r>
          </a:p>
          <a:p>
            <a:r>
              <a:t>2015-03-23 08:31:18</a:t>
            </a:r>
          </a:p>
          <a:p>
            <a:r>
              <a:t>--------------------------------------------</a:t>
            </a:r>
          </a:p>
          <a:p>
            <a:r>
              <a:t>Per standard ERP service, two instances  provided – Test &amp; Production  ‘Test’ for configuration &amp; testing  activities during implementation</a:t>
            </a:r>
          </a:p>
          <a:p>
            <a:r>
              <a:t>The ‘Production’ instance is primarily for  production-level activities  Several factors contribute to how  you want to use these instances. </a:t>
            </a:r>
          </a:p>
          <a:p>
            <a:r>
              <a:t>Additional instances can also be   obtainedfor specific fee. You can use  these additional instances for  training, documentation or  sandbox activities. Your  Application Sales Manager will  be able to assist you. For more  information, refer to Article in  Oracle Support. </a:t>
            </a:r>
          </a:p>
          <a:p>
            <a:r>
              <a:t>This article identifies our guidance for  how customers should manage  their test and production  environments during the entire  lifecycle of their  implementations.  Essentially, it  identifies our recommendations  for what work should occur in  which environment and how  content can migrate from one  environment to another.</a:t>
            </a:r>
          </a:p>
        </p:txBody>
      </p:sp>
    </p:spTree>
    <p:extLst>
      <p:ext uri="{BB962C8B-B14F-4D97-AF65-F5344CB8AC3E}">
        <p14:creationId xmlns:p14="http://schemas.microsoft.com/office/powerpoint/2010/main" val="2699124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Implementation accounts refer to the service accounts &amp; other common user accounts like generic account for configuration, scheduling jobs etc.</a:t>
            </a:r>
          </a:p>
        </p:txBody>
      </p:sp>
      <p:sp>
        <p:nvSpPr>
          <p:cNvPr id="4" name="Slide Number Placeholder 3"/>
          <p:cNvSpPr>
            <a:spLocks noGrp="1"/>
          </p:cNvSpPr>
          <p:nvPr>
            <p:ph type="sldNum" sz="quarter" idx="5"/>
          </p:nvPr>
        </p:nvSpPr>
        <p:spPr/>
        <p:txBody>
          <a:bodyPr/>
          <a:lstStyle/>
          <a:p>
            <a:fld id="{B899445B-27EB-4D09-9C55-BB32FD699A38}" type="slidenum">
              <a:rPr lang="en-US" smtClean="0"/>
              <a:t>7</a:t>
            </a:fld>
            <a:endParaRPr lang="en-US"/>
          </a:p>
        </p:txBody>
      </p:sp>
    </p:spTree>
    <p:extLst>
      <p:ext uri="{BB962C8B-B14F-4D97-AF65-F5344CB8AC3E}">
        <p14:creationId xmlns:p14="http://schemas.microsoft.com/office/powerpoint/2010/main" val="30686362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7F6E3BC4-156D-4FD9-84C0-0038806358E5}"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154513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0F4A2C8-6C88-4E71-83EE-698B9D4FE22F}"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3354055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31774" rtl="0" eaLnBrk="1" fontAlgn="auto" latinLnBrk="0" hangingPunct="1">
              <a:lnSpc>
                <a:spcPct val="100000"/>
              </a:lnSpc>
              <a:spcBef>
                <a:spcPts val="0"/>
              </a:spcBef>
              <a:spcAft>
                <a:spcPts val="0"/>
              </a:spcAft>
              <a:buClrTx/>
              <a:buSzTx/>
              <a:buFontTx/>
              <a:buNone/>
              <a:tabLst/>
              <a:defRPr/>
            </a:pPr>
            <a:fld id="{B3DF3EAD-B477-45D2-BA82-3AC855145834}" type="slidenum">
              <a:rPr kumimoji="0" lang="en-US" sz="1200" b="0" i="0" u="none" strike="noStrike" kern="1200" cap="none" spc="0" normalizeH="0" baseline="0" noProof="0">
                <a:ln>
                  <a:noFill/>
                </a:ln>
                <a:solidFill>
                  <a:prstClr val="black"/>
                </a:solidFill>
                <a:effectLst/>
                <a:uLnTx/>
                <a:uFillTx/>
                <a:latin typeface="Calibri" panose="020F0502020204030204"/>
                <a:ea typeface="+mn-ea"/>
                <a:cs typeface="+mn-cs"/>
              </a:rPr>
              <a:pPr marL="0" marR="0" lvl="0" indent="0" algn="r" defTabSz="931774"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1470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image" Target="../media/image3.emf"/><Relationship Id="rId4" Type="http://schemas.openxmlformats.org/officeDocument/2006/relationships/oleObject" Target="../embeddings/oleObject1.bin"/></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CBB61C-3651-C176-EE13-57517CF3DC6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65C381-066C-473E-702D-7FDC66EE96B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34C451A-6944-0B9C-AAE4-DB36CA656C55}"/>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5" name="Footer Placeholder 4">
            <a:extLst>
              <a:ext uri="{FF2B5EF4-FFF2-40B4-BE49-F238E27FC236}">
                <a16:creationId xmlns:a16="http://schemas.microsoft.com/office/drawing/2014/main" id="{1B20A18D-2C60-1984-1AC2-77083FCE69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634658D-AAB4-3834-1734-DCDACE22881A}"/>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21046755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1E0F2-0339-8D6D-CC4A-ADA11AEB4C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5EA058-497B-E4B6-DF78-6BD6872CB28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5409A2E-B511-D901-7111-784C6C54DCE7}"/>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5" name="Footer Placeholder 4">
            <a:extLst>
              <a:ext uri="{FF2B5EF4-FFF2-40B4-BE49-F238E27FC236}">
                <a16:creationId xmlns:a16="http://schemas.microsoft.com/office/drawing/2014/main" id="{21916792-DFFA-B1D5-83D9-645949256E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99F9829-9ADC-6C26-731E-72FFD705E1F4}"/>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31660371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AC0CA5C-70CF-927F-BB4B-B81959D83E4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DB907F10-A97A-9CC0-3DDD-301FD64A8BA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D861DBE-7376-319F-6DFD-3C412F288270}"/>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5" name="Footer Placeholder 4">
            <a:extLst>
              <a:ext uri="{FF2B5EF4-FFF2-40B4-BE49-F238E27FC236}">
                <a16:creationId xmlns:a16="http://schemas.microsoft.com/office/drawing/2014/main" id="{AC6CDC85-9521-DD3C-D336-382CB0D3C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C872B72-CEA4-213F-5AA1-E872BAF589A1}"/>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26482284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itle 1">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37606F6C-CF25-3941-A841-CF04E4B7C480}"/>
              </a:ext>
            </a:extLst>
          </p:cNvPr>
          <p:cNvSpPr/>
          <p:nvPr userDrawn="1"/>
        </p:nvSpPr>
        <p:spPr>
          <a:xfrm>
            <a:off x="10087303" y="6237514"/>
            <a:ext cx="1669268" cy="561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8" name="Rectangle 17">
            <a:extLst>
              <a:ext uri="{FF2B5EF4-FFF2-40B4-BE49-F238E27FC236}">
                <a16:creationId xmlns:a16="http://schemas.microsoft.com/office/drawing/2014/main" id="{8D8B61AA-6CB5-4548-8A30-7092021DB903}"/>
              </a:ext>
            </a:extLst>
          </p:cNvPr>
          <p:cNvSpPr/>
          <p:nvPr userDrawn="1"/>
        </p:nvSpPr>
        <p:spPr>
          <a:xfrm>
            <a:off x="439386" y="6388923"/>
            <a:ext cx="415389" cy="3087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12" name="Rectangle 11">
            <a:extLst>
              <a:ext uri="{FF2B5EF4-FFF2-40B4-BE49-F238E27FC236}">
                <a16:creationId xmlns:a16="http://schemas.microsoft.com/office/drawing/2014/main" id="{33B2D26A-1641-EA46-BA7A-35D7C54DB8DE}"/>
              </a:ext>
            </a:extLst>
          </p:cNvPr>
          <p:cNvSpPr/>
          <p:nvPr/>
        </p:nvSpPr>
        <p:spPr>
          <a:xfrm>
            <a:off x="311727" y="310393"/>
            <a:ext cx="11565346" cy="623620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pic>
        <p:nvPicPr>
          <p:cNvPr id="27" name="Picture 26">
            <a:extLst>
              <a:ext uri="{FF2B5EF4-FFF2-40B4-BE49-F238E27FC236}">
                <a16:creationId xmlns:a16="http://schemas.microsoft.com/office/drawing/2014/main" id="{44D42B38-A76E-3749-B166-3F21B12B2B1C}"/>
              </a:ext>
            </a:extLst>
          </p:cNvPr>
          <p:cNvPicPr>
            <a:picLocks noChangeAspect="1"/>
          </p:cNvPicPr>
          <p:nvPr userDrawn="1"/>
        </p:nvPicPr>
        <p:blipFill rotWithShape="1">
          <a:blip r:embed="rId2">
            <a:extLst>
              <a:ext uri="{28A0092B-C50C-407E-A947-70E740481C1C}">
                <a14:useLocalDpi xmlns:a14="http://schemas.microsoft.com/office/drawing/2010/main"/>
              </a:ext>
            </a:extLst>
          </a:blip>
          <a:srcRect l="3171" t="4454" r="2456" b="1174"/>
          <a:stretch/>
        </p:blipFill>
        <p:spPr>
          <a:xfrm>
            <a:off x="312615" y="310393"/>
            <a:ext cx="4151376" cy="6236208"/>
          </a:xfrm>
          <a:custGeom>
            <a:avLst/>
            <a:gdLst>
              <a:gd name="connsiteX0" fmla="*/ 0 w 4151376"/>
              <a:gd name="connsiteY0" fmla="*/ 0 h 6236208"/>
              <a:gd name="connsiteX1" fmla="*/ 1880534 w 4151376"/>
              <a:gd name="connsiteY1" fmla="*/ 0 h 6236208"/>
              <a:gd name="connsiteX2" fmla="*/ 1988569 w 4151376"/>
              <a:gd name="connsiteY2" fmla="*/ 66976 h 6236208"/>
              <a:gd name="connsiteX3" fmla="*/ 4142030 w 4151376"/>
              <a:gd name="connsiteY3" fmla="*/ 4402008 h 6236208"/>
              <a:gd name="connsiteX4" fmla="*/ 4151376 w 4151376"/>
              <a:gd name="connsiteY4" fmla="*/ 4754857 h 6236208"/>
              <a:gd name="connsiteX5" fmla="*/ 4151376 w 4151376"/>
              <a:gd name="connsiteY5" fmla="*/ 4836542 h 6236208"/>
              <a:gd name="connsiteX6" fmla="*/ 4147294 w 4151376"/>
              <a:gd name="connsiteY6" fmla="*/ 5057925 h 6236208"/>
              <a:gd name="connsiteX7" fmla="*/ 4074662 w 4151376"/>
              <a:gd name="connsiteY7" fmla="*/ 5844006 h 6236208"/>
              <a:gd name="connsiteX8" fmla="*/ 4001122 w 4151376"/>
              <a:gd name="connsiteY8" fmla="*/ 6236208 h 6236208"/>
              <a:gd name="connsiteX9" fmla="*/ 0 w 4151376"/>
              <a:gd name="connsiteY9" fmla="*/ 6236208 h 62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51376" h="6236208">
                <a:moveTo>
                  <a:pt x="0" y="0"/>
                </a:moveTo>
                <a:lnTo>
                  <a:pt x="1880534" y="0"/>
                </a:lnTo>
                <a:lnTo>
                  <a:pt x="1988569" y="66976"/>
                </a:lnTo>
                <a:cubicBezTo>
                  <a:pt x="3188792" y="860034"/>
                  <a:pt x="4040282" y="2488345"/>
                  <a:pt x="4142030" y="4402008"/>
                </a:cubicBezTo>
                <a:lnTo>
                  <a:pt x="4151376" y="4754857"/>
                </a:lnTo>
                <a:lnTo>
                  <a:pt x="4151376" y="4836542"/>
                </a:lnTo>
                <a:lnTo>
                  <a:pt x="4147294" y="5057925"/>
                </a:lnTo>
                <a:cubicBezTo>
                  <a:pt x="4137394" y="5325753"/>
                  <a:pt x="4112824" y="5588274"/>
                  <a:pt x="4074662" y="5844006"/>
                </a:cubicBezTo>
                <a:lnTo>
                  <a:pt x="4001122" y="6236208"/>
                </a:lnTo>
                <a:lnTo>
                  <a:pt x="0" y="6236208"/>
                </a:lnTo>
                <a:close/>
              </a:path>
            </a:pathLst>
          </a:custGeom>
        </p:spPr>
      </p:pic>
      <p:pic>
        <p:nvPicPr>
          <p:cNvPr id="17" name="Picture 16">
            <a:extLst>
              <a:ext uri="{FF2B5EF4-FFF2-40B4-BE49-F238E27FC236}">
                <a16:creationId xmlns:a16="http://schemas.microsoft.com/office/drawing/2014/main" id="{07FBDA82-7791-114A-823E-0184D1BF1BF3}"/>
              </a:ext>
            </a:extLst>
          </p:cNvPr>
          <p:cNvPicPr>
            <a:picLocks noChangeAspect="1"/>
          </p:cNvPicPr>
          <p:nvPr userDrawn="1"/>
        </p:nvPicPr>
        <p:blipFill>
          <a:blip r:embed="rId3"/>
          <a:stretch>
            <a:fillRect/>
          </a:stretch>
        </p:blipFill>
        <p:spPr>
          <a:xfrm>
            <a:off x="819150" y="3186002"/>
            <a:ext cx="2554284" cy="484991"/>
          </a:xfrm>
          <a:prstGeom prst="rect">
            <a:avLst/>
          </a:prstGeom>
        </p:spPr>
      </p:pic>
      <p:sp>
        <p:nvSpPr>
          <p:cNvPr id="10" name="Text Placeholder 9">
            <a:extLst>
              <a:ext uri="{FF2B5EF4-FFF2-40B4-BE49-F238E27FC236}">
                <a16:creationId xmlns:a16="http://schemas.microsoft.com/office/drawing/2014/main" id="{256AC677-1009-7C40-80EF-D192F410E132}"/>
              </a:ext>
            </a:extLst>
          </p:cNvPr>
          <p:cNvSpPr>
            <a:spLocks noGrp="1"/>
          </p:cNvSpPr>
          <p:nvPr>
            <p:ph type="body" sz="quarter" idx="10" hasCustomPrompt="1"/>
          </p:nvPr>
        </p:nvSpPr>
        <p:spPr bwMode="gray">
          <a:xfrm>
            <a:off x="5070677" y="1132699"/>
            <a:ext cx="6571596" cy="2416413"/>
          </a:xfrm>
          <a:noFill/>
        </p:spPr>
        <p:txBody>
          <a:bodyPr wrap="square" lIns="91440" tIns="0" rIns="91440" bIns="0" anchor="b" anchorCtr="0">
            <a:noAutofit/>
          </a:bodyPr>
          <a:lstStyle>
            <a:lvl1pPr marL="0" indent="0" algn="l">
              <a:lnSpc>
                <a:spcPct val="100000"/>
              </a:lnSpc>
              <a:spcBef>
                <a:spcPts val="200"/>
              </a:spcBef>
              <a:spcAft>
                <a:spcPts val="800"/>
              </a:spcAft>
              <a:buFont typeface="Arial" panose="020B0604020202020204" pitchFamily="34" charset="0"/>
              <a:buChar char="​"/>
              <a:tabLst>
                <a:tab pos="457200" algn="l"/>
              </a:tabLst>
              <a:defRPr sz="3600" b="1">
                <a:solidFill>
                  <a:schemeClr val="accent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pPr lvl="0"/>
            <a:r>
              <a:rPr lang="en-US"/>
              <a:t>Presentation Title Multiple Line Title Length</a:t>
            </a:r>
          </a:p>
        </p:txBody>
      </p:sp>
      <p:sp>
        <p:nvSpPr>
          <p:cNvPr id="11" name="Text Placeholder 9">
            <a:extLst>
              <a:ext uri="{FF2B5EF4-FFF2-40B4-BE49-F238E27FC236}">
                <a16:creationId xmlns:a16="http://schemas.microsoft.com/office/drawing/2014/main" id="{A8749994-227C-414C-9A58-F1F52D7FF59E}"/>
              </a:ext>
            </a:extLst>
          </p:cNvPr>
          <p:cNvSpPr>
            <a:spLocks noGrp="1"/>
          </p:cNvSpPr>
          <p:nvPr>
            <p:ph type="body" sz="quarter" idx="14" hasCustomPrompt="1"/>
          </p:nvPr>
        </p:nvSpPr>
        <p:spPr bwMode="gray">
          <a:xfrm>
            <a:off x="5070677" y="3739584"/>
            <a:ext cx="6571596" cy="1269714"/>
          </a:xfrm>
          <a:noFill/>
        </p:spPr>
        <p:txBody>
          <a:bodyPr wrap="square" lIns="91440" tIns="0" rIns="91440" bIns="0" anchor="t" anchorCtr="0">
            <a:noAutofit/>
          </a:bodyPr>
          <a:lstStyle>
            <a:lvl1pPr marL="0" marR="0" indent="0" algn="l" defTabSz="914400" rtl="0" eaLnBrk="1" fontAlgn="auto" latinLnBrk="0" hangingPunct="1">
              <a:lnSpc>
                <a:spcPct val="90000"/>
              </a:lnSpc>
              <a:spcBef>
                <a:spcPts val="600"/>
              </a:spcBef>
              <a:spcAft>
                <a:spcPts val="0"/>
              </a:spcAft>
              <a:buClrTx/>
              <a:buSzTx/>
              <a:buFont typeface="Arial" panose="020B0604020202020204" pitchFamily="34" charset="0"/>
              <a:buChar char="​"/>
              <a:tabLst>
                <a:tab pos="457200" algn="l"/>
              </a:tabLst>
              <a:defRPr sz="2400" b="0">
                <a:solidFill>
                  <a:schemeClr val="bg1"/>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a:effectLst/>
                <a:latin typeface="Arial" panose="020B0604020202020204" pitchFamily="34" charset="0"/>
              </a:rPr>
              <a:t>Subtitle Placeholder Multiple Line Title </a:t>
            </a:r>
            <a:br>
              <a:rPr lang="en-US">
                <a:effectLst/>
                <a:latin typeface="Arial" panose="020B0604020202020204" pitchFamily="34" charset="0"/>
              </a:rPr>
            </a:br>
            <a:r>
              <a:rPr lang="en-US">
                <a:effectLst/>
                <a:latin typeface="Arial" panose="020B0604020202020204" pitchFamily="34" charset="0"/>
              </a:rPr>
              <a:t>Length Which Extends To Two Lines</a:t>
            </a:r>
          </a:p>
        </p:txBody>
      </p:sp>
      <p:sp>
        <p:nvSpPr>
          <p:cNvPr id="15" name="Text Placeholder 9">
            <a:extLst>
              <a:ext uri="{FF2B5EF4-FFF2-40B4-BE49-F238E27FC236}">
                <a16:creationId xmlns:a16="http://schemas.microsoft.com/office/drawing/2014/main" id="{DDBD6208-4E1F-214A-9C6D-DAB628D1288F}"/>
              </a:ext>
            </a:extLst>
          </p:cNvPr>
          <p:cNvSpPr>
            <a:spLocks noGrp="1"/>
          </p:cNvSpPr>
          <p:nvPr>
            <p:ph type="body" sz="quarter" idx="15" hasCustomPrompt="1"/>
          </p:nvPr>
        </p:nvSpPr>
        <p:spPr bwMode="gray">
          <a:xfrm>
            <a:off x="5070677" y="5137104"/>
            <a:ext cx="6571596" cy="643718"/>
          </a:xfrm>
          <a:noFill/>
        </p:spPr>
        <p:txBody>
          <a:bodyPr wrap="square" lIns="91440" tIns="0" rIns="91440" bIns="0" anchor="b" anchorCtr="0">
            <a:noAutofit/>
          </a:bodyPr>
          <a:lstStyle>
            <a:lvl1pPr marL="0" indent="0" algn="l">
              <a:lnSpc>
                <a:spcPct val="90000"/>
              </a:lnSpc>
              <a:spcBef>
                <a:spcPts val="600"/>
              </a:spcBef>
              <a:spcAft>
                <a:spcPts val="0"/>
              </a:spcAft>
              <a:buFont typeface="Arial" panose="020B0604020202020204" pitchFamily="34" charset="0"/>
              <a:buNone/>
              <a:tabLst>
                <a:tab pos="457200" algn="l"/>
              </a:tabLst>
              <a:defRPr sz="1800" b="0">
                <a:solidFill>
                  <a:schemeClr val="bg1">
                    <a:lumMod val="85000"/>
                  </a:schemeClr>
                </a:solidFill>
              </a:defRPr>
            </a:lvl1pPr>
            <a:lvl2pPr marL="0" indent="0" algn="l">
              <a:lnSpc>
                <a:spcPct val="100000"/>
              </a:lnSpc>
              <a:spcBef>
                <a:spcPts val="0"/>
              </a:spcBef>
              <a:spcAft>
                <a:spcPts val="800"/>
              </a:spcAft>
              <a:buFont typeface="Arial" panose="020B0604020202020204" pitchFamily="34" charset="0"/>
              <a:buChar char="​"/>
              <a:defRPr sz="2400" b="0">
                <a:solidFill>
                  <a:schemeClr val="bg1"/>
                </a:solidFill>
              </a:defRPr>
            </a:lvl2pPr>
            <a:lvl3pPr marL="0" indent="0" algn="l">
              <a:lnSpc>
                <a:spcPct val="100000"/>
              </a:lnSpc>
              <a:spcBef>
                <a:spcPts val="600"/>
              </a:spcBef>
              <a:spcAft>
                <a:spcPts val="800"/>
              </a:spcAft>
              <a:buFont typeface="Arial" panose="020B0604020202020204" pitchFamily="34" charset="0"/>
              <a:buChar char="​"/>
              <a:defRPr sz="1800" b="1">
                <a:solidFill>
                  <a:schemeClr val="bg1">
                    <a:lumMod val="85000"/>
                  </a:schemeClr>
                </a:solidFill>
              </a:defRPr>
            </a:lvl3pPr>
            <a:lvl4pPr marL="0" indent="0" algn="l">
              <a:lnSpc>
                <a:spcPct val="100000"/>
              </a:lnSpc>
              <a:spcBef>
                <a:spcPts val="200"/>
              </a:spcBef>
              <a:spcAft>
                <a:spcPts val="800"/>
              </a:spcAft>
              <a:buFont typeface="Arial" panose="020B0604020202020204" pitchFamily="34" charset="0"/>
              <a:buNone/>
              <a:defRPr sz="1800" b="0">
                <a:solidFill>
                  <a:schemeClr val="bg1">
                    <a:lumMod val="85000"/>
                  </a:schemeClr>
                </a:solidFill>
              </a:defRPr>
            </a:lvl4pPr>
            <a:lvl5pPr marL="0" indent="0" algn="l">
              <a:lnSpc>
                <a:spcPct val="100000"/>
              </a:lnSpc>
              <a:spcBef>
                <a:spcPts val="200"/>
              </a:spcBef>
              <a:spcAft>
                <a:spcPts val="800"/>
              </a:spcAft>
              <a:buFont typeface="Arial" panose="020B0604020202020204" pitchFamily="34" charset="0"/>
              <a:buChar char="​"/>
              <a:defRPr sz="1800" b="0">
                <a:solidFill>
                  <a:schemeClr val="bg1">
                    <a:lumMod val="85000"/>
                  </a:schemeClr>
                </a:solidFill>
              </a:defRPr>
            </a:lvl5pPr>
            <a:lvl6pPr marL="0" indent="0" algn="ctr">
              <a:lnSpc>
                <a:spcPct val="85000"/>
              </a:lnSpc>
              <a:spcBef>
                <a:spcPts val="200"/>
              </a:spcBef>
              <a:spcAft>
                <a:spcPts val="200"/>
              </a:spcAft>
              <a:buFont typeface="Arial" panose="020B0604020202020204" pitchFamily="34" charset="0"/>
              <a:buChar char="​"/>
              <a:defRPr sz="1400" b="0">
                <a:solidFill>
                  <a:schemeClr val="bg1"/>
                </a:solidFill>
              </a:defRPr>
            </a:lvl6pPr>
            <a:lvl7pPr marL="0" indent="0" algn="ctr">
              <a:lnSpc>
                <a:spcPct val="85000"/>
              </a:lnSpc>
              <a:spcBef>
                <a:spcPts val="200"/>
              </a:spcBef>
              <a:spcAft>
                <a:spcPts val="200"/>
              </a:spcAft>
              <a:buFont typeface="Arial" panose="020B0604020202020204" pitchFamily="34" charset="0"/>
              <a:buChar char="​"/>
              <a:defRPr sz="1400" b="0">
                <a:solidFill>
                  <a:schemeClr val="bg1"/>
                </a:solidFill>
              </a:defRPr>
            </a:lvl7pPr>
            <a:lvl8pPr marL="0" indent="0" algn="ctr">
              <a:lnSpc>
                <a:spcPct val="85000"/>
              </a:lnSpc>
              <a:spcBef>
                <a:spcPts val="200"/>
              </a:spcBef>
              <a:spcAft>
                <a:spcPts val="200"/>
              </a:spcAft>
              <a:buFont typeface="Arial" panose="020B0604020202020204" pitchFamily="34" charset="0"/>
              <a:buChar char="​"/>
              <a:defRPr sz="1400" b="0">
                <a:solidFill>
                  <a:schemeClr val="bg1"/>
                </a:solidFill>
              </a:defRPr>
            </a:lvl8pPr>
            <a:lvl9pPr marL="0" indent="0" algn="ctr">
              <a:lnSpc>
                <a:spcPct val="85000"/>
              </a:lnSpc>
              <a:spcBef>
                <a:spcPts val="200"/>
              </a:spcBef>
              <a:spcAft>
                <a:spcPts val="200"/>
              </a:spcAft>
              <a:buFont typeface="Arial" panose="020B0604020202020204" pitchFamily="34" charset="0"/>
              <a:buChar char="​"/>
              <a:defRPr sz="1400" b="0">
                <a:solidFill>
                  <a:schemeClr val="bg1"/>
                </a:solidFill>
              </a:defRPr>
            </a:lvl9pPr>
          </a:lstStyle>
          <a:p>
            <a:r>
              <a:rPr lang="en-US" b="1">
                <a:effectLst/>
                <a:latin typeface="Arial" panose="020B0604020202020204" pitchFamily="34" charset="0"/>
              </a:rPr>
              <a:t>Presenter Name</a:t>
            </a:r>
            <a:r>
              <a:rPr lang="en-US">
                <a:effectLst/>
                <a:latin typeface="Arial" panose="020B0604020202020204" pitchFamily="34" charset="0"/>
              </a:rPr>
              <a:t>, Presenter Title </a:t>
            </a:r>
            <a:br>
              <a:rPr lang="en-US">
                <a:effectLst/>
                <a:latin typeface="Arial" panose="020B0604020202020204" pitchFamily="34" charset="0"/>
              </a:rPr>
            </a:br>
            <a:r>
              <a:rPr lang="en-US">
                <a:effectLst/>
                <a:latin typeface="Arial" panose="020B0604020202020204" pitchFamily="34" charset="0"/>
              </a:rPr>
              <a:t>Month #, 2021</a:t>
            </a:r>
          </a:p>
        </p:txBody>
      </p:sp>
    </p:spTree>
    <p:extLst>
      <p:ext uri="{BB962C8B-B14F-4D97-AF65-F5344CB8AC3E}">
        <p14:creationId xmlns:p14="http://schemas.microsoft.com/office/powerpoint/2010/main" val="5380842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Title ">
    <p:spTree>
      <p:nvGrpSpPr>
        <p:cNvPr id="1" name=""/>
        <p:cNvGrpSpPr/>
        <p:nvPr/>
      </p:nvGrpSpPr>
      <p:grpSpPr>
        <a:xfrm>
          <a:off x="0" y="0"/>
          <a:ext cx="0" cy="0"/>
          <a:chOff x="0" y="0"/>
          <a:chExt cx="0" cy="0"/>
        </a:xfrm>
      </p:grpSpPr>
      <p:sp>
        <p:nvSpPr>
          <p:cNvPr id="8" name="Title Placeholder 1"/>
          <p:cNvSpPr>
            <a:spLocks noGrp="1"/>
          </p:cNvSpPr>
          <p:nvPr>
            <p:ph type="title"/>
          </p:nvPr>
        </p:nvSpPr>
        <p:spPr bwMode="auto">
          <a:xfrm>
            <a:off x="0" y="4762"/>
            <a:ext cx="8398933" cy="663575"/>
          </a:xfrm>
          <a:prstGeom prst="rect">
            <a:avLst/>
          </a:prstGeom>
          <a:noFill/>
          <a:ln>
            <a:noFill/>
          </a:ln>
        </p:spPr>
        <p:txBody>
          <a:bodyPr/>
          <a:lstStyle>
            <a:lvl1pPr>
              <a:defRPr b="1">
                <a:latin typeface="Arial" panose="020B0604020202020204" pitchFamily="34" charset="0"/>
                <a:ea typeface="Verdana" panose="020B0604030504040204" pitchFamily="34" charset="0"/>
                <a:cs typeface="Arial" panose="020B0604020202020204" pitchFamily="34" charset="0"/>
              </a:defRPr>
            </a:lvl1pPr>
          </a:lstStyle>
          <a:p>
            <a:pPr lvl="0"/>
            <a:r>
              <a:rPr lang="en-US"/>
              <a:t>Click to edit Master title style</a:t>
            </a:r>
          </a:p>
        </p:txBody>
      </p:sp>
      <p:sp>
        <p:nvSpPr>
          <p:cNvPr id="9" name="Footer Placeholder 4">
            <a:extLst>
              <a:ext uri="{FF2B5EF4-FFF2-40B4-BE49-F238E27FC236}">
                <a16:creationId xmlns:a16="http://schemas.microsoft.com/office/drawing/2014/main" id="{3B91E601-0486-4EF6-95EE-5AEA15BF6DB4}"/>
              </a:ext>
            </a:extLst>
          </p:cNvPr>
          <p:cNvSpPr>
            <a:spLocks noGrp="1"/>
          </p:cNvSpPr>
          <p:nvPr>
            <p:ph type="ftr" sz="quarter" idx="3"/>
          </p:nvPr>
        </p:nvSpPr>
        <p:spPr>
          <a:xfrm>
            <a:off x="3888318" y="6488329"/>
            <a:ext cx="4320116" cy="365125"/>
          </a:xfrm>
          <a:prstGeom prst="rect">
            <a:avLst/>
          </a:prstGeom>
        </p:spPr>
        <p:txBody>
          <a:bodyPr vert="horz" wrap="square" lIns="91440" tIns="45720" rIns="91440" bIns="45720" numCol="1" anchor="ctr" anchorCtr="0" compatLnSpc="1">
            <a:prstTxWarp prst="textNoShape">
              <a:avLst/>
            </a:prstTxWarp>
          </a:bodyPr>
          <a:lstStyle>
            <a:lvl1pPr algn="ctr">
              <a:defRPr sz="700">
                <a:solidFill>
                  <a:srgbClr val="898989"/>
                </a:solidFill>
                <a:latin typeface="Arial" panose="020B0604020202020204" pitchFamily="34" charset="0"/>
                <a:ea typeface="Verdana" panose="020B0604030504040204" pitchFamily="34" charset="0"/>
                <a:cs typeface="Arial" panose="020B0604020202020204" pitchFamily="34" charset="0"/>
              </a:defRPr>
            </a:lvl1pPr>
          </a:lstStyle>
          <a:p>
            <a:pPr>
              <a:defRPr/>
            </a:pPr>
            <a:r>
              <a:rPr lang="en-US"/>
              <a:t>Proprietary and Confidential. © 2016 Anixter Inc. </a:t>
            </a:r>
          </a:p>
        </p:txBody>
      </p:sp>
      <p:sp>
        <p:nvSpPr>
          <p:cNvPr id="10" name="Slide Number Placeholder 5">
            <a:extLst>
              <a:ext uri="{FF2B5EF4-FFF2-40B4-BE49-F238E27FC236}">
                <a16:creationId xmlns:a16="http://schemas.microsoft.com/office/drawing/2014/main" id="{795F5E67-B935-4065-8638-BCF15E9D65BC}"/>
              </a:ext>
            </a:extLst>
          </p:cNvPr>
          <p:cNvSpPr>
            <a:spLocks noGrp="1"/>
          </p:cNvSpPr>
          <p:nvPr>
            <p:ph type="sldNum" sz="quarter" idx="4"/>
          </p:nvPr>
        </p:nvSpPr>
        <p:spPr>
          <a:xfrm>
            <a:off x="8737600" y="6488329"/>
            <a:ext cx="2844800" cy="365125"/>
          </a:xfrm>
          <a:prstGeom prst="rect">
            <a:avLst/>
          </a:prstGeom>
        </p:spPr>
        <p:txBody>
          <a:bodyPr vert="horz" wrap="square" lIns="91440" tIns="45720" rIns="91440" bIns="45720" numCol="1" anchor="ctr" anchorCtr="0" compatLnSpc="1">
            <a:prstTxWarp prst="textNoShape">
              <a:avLst/>
            </a:prstTxWarp>
          </a:bodyPr>
          <a:lstStyle>
            <a:lvl1pPr algn="r">
              <a:defRPr sz="700">
                <a:solidFill>
                  <a:srgbClr val="898989"/>
                </a:solidFill>
                <a:latin typeface="Arial" panose="020B0604020202020204" pitchFamily="34" charset="0"/>
                <a:ea typeface="Verdana" panose="020B0604030504040204" pitchFamily="34" charset="0"/>
                <a:cs typeface="Arial" panose="020B0604020202020204" pitchFamily="34" charset="0"/>
              </a:defRPr>
            </a:lvl1pPr>
          </a:lstStyle>
          <a:p>
            <a:fld id="{0B6B543C-5E28-2649-9B73-74B7062611A0}" type="slidenum">
              <a:rPr lang="en-US" altLang="en-US" smtClean="0"/>
              <a:pPr/>
              <a:t>‹#›</a:t>
            </a:fld>
            <a:endParaRPr lang="en-US" altLang="en-US"/>
          </a:p>
        </p:txBody>
      </p:sp>
    </p:spTree>
    <p:extLst>
      <p:ext uri="{BB962C8B-B14F-4D97-AF65-F5344CB8AC3E}">
        <p14:creationId xmlns:p14="http://schemas.microsoft.com/office/powerpoint/2010/main" val="6528820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Title, Subhead &amp; Breadcrumb">
    <p:spTree>
      <p:nvGrpSpPr>
        <p:cNvPr id="1" name=""/>
        <p:cNvGrpSpPr/>
        <p:nvPr/>
      </p:nvGrpSpPr>
      <p:grpSpPr>
        <a:xfrm>
          <a:off x="0" y="0"/>
          <a:ext cx="0" cy="0"/>
          <a:chOff x="0" y="0"/>
          <a:chExt cx="0" cy="0"/>
        </a:xfrm>
      </p:grpSpPr>
      <p:sp>
        <p:nvSpPr>
          <p:cNvPr id="2" name="Title 1"/>
          <p:cNvSpPr>
            <a:spLocks noGrp="1"/>
          </p:cNvSpPr>
          <p:nvPr>
            <p:ph type="title"/>
          </p:nvPr>
        </p:nvSpPr>
        <p:spPr>
          <a:xfrm>
            <a:off x="914400" y="694945"/>
            <a:ext cx="10363200" cy="594360"/>
          </a:xfrm>
        </p:spPr>
        <p:txBody>
          <a:bodyPr vert="horz" lIns="0" tIns="45720" rIns="0" bIns="0" rtlCol="0" anchor="b" anchorCtr="0">
            <a:noAutofit/>
          </a:bodyPr>
          <a:lstStyle>
            <a:lvl1pPr>
              <a:defRPr lang="en-US" sz="3599" spc="-75" dirty="0">
                <a:latin typeface="+mj-lt"/>
              </a:defRPr>
            </a:lvl1pPr>
          </a:lstStyle>
          <a:p>
            <a:pPr lvl="0" defTabSz="685590">
              <a:lnSpc>
                <a:spcPct val="85000"/>
              </a:lnSpc>
            </a:pPr>
            <a:r>
              <a:rPr lang="en-US"/>
              <a:t>Click to edit Master title style</a:t>
            </a:r>
          </a:p>
        </p:txBody>
      </p:sp>
      <p:sp>
        <p:nvSpPr>
          <p:cNvPr id="4" name="Text Placeholder 8"/>
          <p:cNvSpPr>
            <a:spLocks noGrp="1"/>
          </p:cNvSpPr>
          <p:nvPr>
            <p:ph type="body" sz="quarter" idx="14"/>
          </p:nvPr>
        </p:nvSpPr>
        <p:spPr>
          <a:xfrm>
            <a:off x="914721" y="1353313"/>
            <a:ext cx="10362880" cy="475488"/>
          </a:xfrm>
        </p:spPr>
        <p:txBody>
          <a:bodyPr vert="horz" lIns="0" tIns="0" rIns="0" bIns="0" rtlCol="0">
            <a:noAutofit/>
          </a:bodyPr>
          <a:lstStyle>
            <a:lvl1pPr marL="0" indent="0">
              <a:buNone/>
              <a:defRPr lang="en-US" sz="1200"/>
            </a:lvl1pPr>
          </a:lstStyle>
          <a:p>
            <a:pPr marL="228530" lvl="0" indent="-228530">
              <a:lnSpc>
                <a:spcPct val="130000"/>
              </a:lnSpc>
            </a:pPr>
            <a:r>
              <a:rPr lang="en-US"/>
              <a:t>Edit Master text styles</a:t>
            </a:r>
          </a:p>
        </p:txBody>
      </p:sp>
      <p:sp>
        <p:nvSpPr>
          <p:cNvPr id="8" name="Text Placeholder 5"/>
          <p:cNvSpPr>
            <a:spLocks noGrp="1"/>
          </p:cNvSpPr>
          <p:nvPr>
            <p:ph type="body" sz="quarter" idx="15" hasCustomPrompt="1"/>
          </p:nvPr>
        </p:nvSpPr>
        <p:spPr>
          <a:xfrm>
            <a:off x="914971" y="466344"/>
            <a:ext cx="3355848" cy="203200"/>
          </a:xfrm>
        </p:spPr>
        <p:txBody>
          <a:bodyPr vert="horz" lIns="0" tIns="0" rIns="0" bIns="0" rtlCol="0">
            <a:noAutofit/>
          </a:bodyPr>
          <a:lstStyle>
            <a:lvl1pPr marL="0" indent="0">
              <a:buNone/>
              <a:defRPr lang="en-US" sz="899" b="1" kern="0" cap="all" spc="250" baseline="0" dirty="0">
                <a:solidFill>
                  <a:schemeClr val="accent5">
                    <a:lumMod val="60000"/>
                    <a:lumOff val="40000"/>
                  </a:schemeClr>
                </a:solidFill>
                <a:ea typeface="Nexa Black" charset="0"/>
                <a:cs typeface="Nexa Black" charset="0"/>
              </a:defRPr>
            </a:lvl1pPr>
          </a:lstStyle>
          <a:p>
            <a:pPr marL="228530" lvl="0" indent="-228530"/>
            <a:r>
              <a:rPr lang="en-US"/>
              <a:t>BREADCRUMBS</a:t>
            </a:r>
          </a:p>
        </p:txBody>
      </p:sp>
    </p:spTree>
    <p:extLst>
      <p:ext uri="{BB962C8B-B14F-4D97-AF65-F5344CB8AC3E}">
        <p14:creationId xmlns:p14="http://schemas.microsoft.com/office/powerpoint/2010/main" val="303639905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amp; subtitle">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428ED1B7-EDB1-46A7-B088-8A6B093C3B38}"/>
              </a:ext>
            </a:extLst>
          </p:cNvPr>
          <p:cNvGraphicFramePr>
            <a:graphicFrameLocks noChangeAspect="1"/>
          </p:cNvGraphicFramePr>
          <p:nvPr userDrawn="1">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Slide" r:id="rId4" imgW="395" imgH="394" progId="TCLayout.ActiveDocument.1">
                  <p:embed/>
                </p:oleObj>
              </mc:Choice>
              <mc:Fallback>
                <p:oleObj name="think-cell Slide" r:id="rId4" imgW="395" imgH="394" progId="TCLayout.ActiveDocument.1">
                  <p:embed/>
                  <p:pic>
                    <p:nvPicPr>
                      <p:cNvPr id="3" name="Object 2" hidden="1">
                        <a:extLst>
                          <a:ext uri="{FF2B5EF4-FFF2-40B4-BE49-F238E27FC236}">
                            <a16:creationId xmlns:a16="http://schemas.microsoft.com/office/drawing/2014/main" id="{428ED1B7-EDB1-46A7-B088-8A6B093C3B3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2" name="Rectangle 1" hidden="1">
            <a:extLst>
              <a:ext uri="{FF2B5EF4-FFF2-40B4-BE49-F238E27FC236}">
                <a16:creationId xmlns:a16="http://schemas.microsoft.com/office/drawing/2014/main" id="{94294AE6-A78E-4D9D-9884-FD12298B4CDF}"/>
              </a:ext>
            </a:extLst>
          </p:cNvPr>
          <p:cNvSpPr/>
          <p:nvPr userDrawn="1">
            <p:custDataLst>
              <p:tags r:id="rId2"/>
            </p:custDataLst>
          </p:nvPr>
        </p:nvSpPr>
        <p:spPr bwMode="gray">
          <a:xfrm>
            <a:off x="0" y="0"/>
            <a:ext cx="158750" cy="158750"/>
          </a:xfrm>
          <a:prstGeom prst="rect">
            <a:avLst/>
          </a:prstGeom>
          <a:solidFill>
            <a:schemeClr val="accent3"/>
          </a:solidFill>
          <a:ln w="19050" algn="ctr">
            <a:noFill/>
            <a:miter lim="800000"/>
            <a:headEnd/>
            <a:tailEnd/>
          </a:ln>
        </p:spPr>
        <p:txBody>
          <a:bodyPr wrap="none" lIns="0" tIns="0" rIns="0" bIns="0" numCol="1" spcCol="0" rtlCol="0" anchor="ctr" anchorCtr="0">
            <a:noAutofit/>
          </a:bodyPr>
          <a:lstStyle/>
          <a:p>
            <a:pPr marL="0" lvl="0" indent="0" algn="ctr">
              <a:lnSpc>
                <a:spcPct val="106000"/>
              </a:lnSpc>
              <a:buFont typeface="Wingdings 2" pitchFamily="18" charset="2"/>
              <a:buNone/>
            </a:pPr>
            <a:endParaRPr lang="en-US" sz="2799" b="0" i="0" baseline="0">
              <a:solidFill>
                <a:schemeClr val="bg1"/>
              </a:solidFill>
              <a:latin typeface="Chronicle Display Light" pitchFamily="50" charset="0"/>
              <a:ea typeface="+mj-ea"/>
              <a:cs typeface="+mj-cs"/>
              <a:sym typeface="Chronicle Display Light" pitchFamily="50" charset="0"/>
            </a:endParaRPr>
          </a:p>
        </p:txBody>
      </p:sp>
      <p:sp>
        <p:nvSpPr>
          <p:cNvPr id="4" name="Text Placeholder 8"/>
          <p:cNvSpPr>
            <a:spLocks noGrp="1"/>
          </p:cNvSpPr>
          <p:nvPr>
            <p:ph type="body" sz="quarter" idx="13" hasCustomPrompt="1"/>
          </p:nvPr>
        </p:nvSpPr>
        <p:spPr>
          <a:xfrm>
            <a:off x="469901" y="865403"/>
            <a:ext cx="11252200" cy="548640"/>
          </a:xfrm>
          <a:prstGeom prst="rect">
            <a:avLst/>
          </a:prstGeom>
        </p:spPr>
        <p:txBody>
          <a:bodyPr lIns="0" tIns="0" rIns="0" bIns="0">
            <a:noAutofit/>
          </a:bodyPr>
          <a:lstStyle>
            <a:lvl1pPr marL="0" indent="0">
              <a:buNone/>
              <a:defRPr sz="1399" b="0">
                <a:solidFill>
                  <a:srgbClr val="575757"/>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noProof="0"/>
              <a:t>Click to add subtitle</a:t>
            </a:r>
          </a:p>
        </p:txBody>
      </p:sp>
      <p:sp>
        <p:nvSpPr>
          <p:cNvPr id="5" name="Title Placeholder 1"/>
          <p:cNvSpPr>
            <a:spLocks noGrp="1"/>
          </p:cNvSpPr>
          <p:nvPr>
            <p:ph type="title"/>
          </p:nvPr>
        </p:nvSpPr>
        <p:spPr>
          <a:xfrm>
            <a:off x="469901" y="402587"/>
            <a:ext cx="11252200" cy="457200"/>
          </a:xfrm>
          <a:prstGeom prst="rect">
            <a:avLst/>
          </a:prstGeom>
        </p:spPr>
        <p:txBody>
          <a:bodyPr vert="horz" lIns="0" tIns="0" rIns="0" bIns="0" rtlCol="0" anchor="t" anchorCtr="0">
            <a:noAutofit/>
          </a:bodyPr>
          <a:lstStyle>
            <a:lvl1pPr>
              <a:defRPr sz="2799">
                <a:latin typeface="Chronicle Display Light" pitchFamily="50" charset="0"/>
              </a:defRPr>
            </a:lvl1pPr>
          </a:lstStyle>
          <a:p>
            <a:r>
              <a:rPr lang="en-US" noProof="0"/>
              <a:t>Click to edit Master title style</a:t>
            </a:r>
          </a:p>
        </p:txBody>
      </p:sp>
      <p:sp>
        <p:nvSpPr>
          <p:cNvPr id="7" name="Content Placeholder 6">
            <a:extLst>
              <a:ext uri="{FF2B5EF4-FFF2-40B4-BE49-F238E27FC236}">
                <a16:creationId xmlns:a16="http://schemas.microsoft.com/office/drawing/2014/main" id="{7D0AC681-1F03-4445-A849-DFB9A714CEBA}"/>
              </a:ext>
            </a:extLst>
          </p:cNvPr>
          <p:cNvSpPr>
            <a:spLocks noGrp="1"/>
          </p:cNvSpPr>
          <p:nvPr>
            <p:ph sz="quarter" idx="14"/>
          </p:nvPr>
        </p:nvSpPr>
        <p:spPr>
          <a:xfrm>
            <a:off x="469899" y="172072"/>
            <a:ext cx="5486400" cy="182880"/>
          </a:xfrm>
        </p:spPr>
        <p:txBody>
          <a:bodyPr anchor="ctr"/>
          <a:lstStyle>
            <a:lvl1pPr>
              <a:defRPr sz="899" b="0" cap="all" spc="300" baseline="0">
                <a:solidFill>
                  <a:schemeClr val="accent6"/>
                </a:solidFill>
                <a:latin typeface="Open Sans" panose="020B0606030504020204" pitchFamily="34" charset="0"/>
                <a:ea typeface="Open Sans" panose="020B0606030504020204" pitchFamily="34" charset="0"/>
                <a:cs typeface="Open Sans" panose="020B0606030504020204" pitchFamily="34" charset="0"/>
              </a:defRPr>
            </a:lvl1pPr>
          </a:lstStyle>
          <a:p>
            <a:pPr lvl="0"/>
            <a:r>
              <a:rPr lang="en-US"/>
              <a:t>Click to edit Master text styles</a:t>
            </a:r>
          </a:p>
        </p:txBody>
      </p:sp>
    </p:spTree>
    <p:extLst>
      <p:ext uri="{BB962C8B-B14F-4D97-AF65-F5344CB8AC3E}">
        <p14:creationId xmlns:p14="http://schemas.microsoft.com/office/powerpoint/2010/main" val="124662466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Divider-A">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BE93C848-1138-0648-B4EC-6720AB1DBF76}"/>
              </a:ext>
            </a:extLst>
          </p:cNvPr>
          <p:cNvSpPr/>
          <p:nvPr userDrawn="1"/>
        </p:nvSpPr>
        <p:spPr>
          <a:xfrm>
            <a:off x="10087303" y="6237514"/>
            <a:ext cx="1669268" cy="56154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8" name="Rectangle 7">
            <a:extLst>
              <a:ext uri="{FF2B5EF4-FFF2-40B4-BE49-F238E27FC236}">
                <a16:creationId xmlns:a16="http://schemas.microsoft.com/office/drawing/2014/main" id="{115ED13C-49AE-E94D-997A-0947256A800C}"/>
              </a:ext>
            </a:extLst>
          </p:cNvPr>
          <p:cNvSpPr/>
          <p:nvPr/>
        </p:nvSpPr>
        <p:spPr>
          <a:xfrm>
            <a:off x="313327" y="310394"/>
            <a:ext cx="11565346" cy="58047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2"/>
              </a:solidFill>
            </a:endParaRPr>
          </a:p>
        </p:txBody>
      </p:sp>
      <p:pic>
        <p:nvPicPr>
          <p:cNvPr id="10" name="Picture 9">
            <a:extLst>
              <a:ext uri="{FF2B5EF4-FFF2-40B4-BE49-F238E27FC236}">
                <a16:creationId xmlns:a16="http://schemas.microsoft.com/office/drawing/2014/main" id="{6874A0AD-B87F-7345-AF41-B1DB89286B81}"/>
              </a:ext>
            </a:extLst>
          </p:cNvPr>
          <p:cNvPicPr>
            <a:picLocks noChangeAspect="1"/>
          </p:cNvPicPr>
          <p:nvPr userDrawn="1"/>
        </p:nvPicPr>
        <p:blipFill>
          <a:blip r:embed="rId2"/>
          <a:stretch>
            <a:fillRect/>
          </a:stretch>
        </p:blipFill>
        <p:spPr>
          <a:xfrm>
            <a:off x="10413670" y="6349429"/>
            <a:ext cx="1140032" cy="215339"/>
          </a:xfrm>
          <a:prstGeom prst="rect">
            <a:avLst/>
          </a:prstGeom>
        </p:spPr>
      </p:pic>
      <p:sp>
        <p:nvSpPr>
          <p:cNvPr id="14" name="Text Placeholder 13">
            <a:extLst>
              <a:ext uri="{FF2B5EF4-FFF2-40B4-BE49-F238E27FC236}">
                <a16:creationId xmlns:a16="http://schemas.microsoft.com/office/drawing/2014/main" id="{9CED8C87-3990-0347-BF4C-CD07B2DDC31F}"/>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5" name="Text Placeholder 13">
            <a:extLst>
              <a:ext uri="{FF2B5EF4-FFF2-40B4-BE49-F238E27FC236}">
                <a16:creationId xmlns:a16="http://schemas.microsoft.com/office/drawing/2014/main" id="{2AA0C840-DEF8-3A44-9DF4-460F40F50EF7}"/>
              </a:ext>
            </a:extLst>
          </p:cNvPr>
          <p:cNvSpPr txBox="1">
            <a:spLocks/>
          </p:cNvSpPr>
          <p:nvPr userDrawn="1"/>
        </p:nvSpPr>
        <p:spPr>
          <a:xfrm>
            <a:off x="509751" y="6393655"/>
            <a:ext cx="328449" cy="251607"/>
          </a:xfrm>
          <a:prstGeom prst="rect">
            <a:avLst/>
          </a:prstGeom>
        </p:spPr>
        <p:txBody>
          <a:bodyPr anchor="t">
            <a:noAutofit/>
          </a:bodyPr>
          <a:lstStyle>
            <a:lvl1pPr marL="0" indent="0" algn="l" defTabSz="914400" rtl="0" eaLnBrk="1" latinLnBrk="0" hangingPunct="1">
              <a:lnSpc>
                <a:spcPct val="150000"/>
              </a:lnSpc>
              <a:spcBef>
                <a:spcPts val="1000"/>
              </a:spcBef>
              <a:buFont typeface="Arial" panose="020B0604020202020204" pitchFamily="34" charset="0"/>
              <a:buNone/>
              <a:defRPr lang="en-US" sz="1250" b="0" i="0" kern="1200" smtClean="0">
                <a:solidFill>
                  <a:schemeClr val="bg1">
                    <a:lumMod val="85000"/>
                  </a:schemeClr>
                </a:solidFill>
                <a:effectLst/>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898C9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898C9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898C9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lnSpc>
                <a:spcPct val="100000"/>
              </a:lnSpc>
            </a:pPr>
            <a:r>
              <a:rPr lang="en-US" sz="1250" b="0" i="0" kern="1200">
                <a:solidFill>
                  <a:schemeClr val="bg1">
                    <a:lumMod val="85000"/>
                  </a:schemeClr>
                </a:solidFill>
                <a:effectLst/>
                <a:latin typeface="Arial" panose="020B0604020202020204" pitchFamily="34" charset="0"/>
                <a:ea typeface="+mn-ea"/>
                <a:cs typeface="Arial" panose="020B0604020202020204" pitchFamily="34" charset="0"/>
              </a:rPr>
              <a:t>     </a:t>
            </a:r>
            <a:endParaRPr lang="en-US" sz="1000">
              <a:solidFill>
                <a:schemeClr val="tx2"/>
              </a:solidFill>
            </a:endParaRPr>
          </a:p>
        </p:txBody>
      </p:sp>
      <p:sp>
        <p:nvSpPr>
          <p:cNvPr id="18" name="Subtitle 2">
            <a:extLst>
              <a:ext uri="{FF2B5EF4-FFF2-40B4-BE49-F238E27FC236}">
                <a16:creationId xmlns:a16="http://schemas.microsoft.com/office/drawing/2014/main" id="{CB76839E-C42F-744B-87EC-FA804AF210D5}"/>
              </a:ext>
            </a:extLst>
          </p:cNvPr>
          <p:cNvSpPr>
            <a:spLocks noGrp="1"/>
          </p:cNvSpPr>
          <p:nvPr>
            <p:ph type="subTitle" idx="1" hasCustomPrompt="1"/>
          </p:nvPr>
        </p:nvSpPr>
        <p:spPr>
          <a:xfrm>
            <a:off x="585216" y="3429000"/>
            <a:ext cx="11095155" cy="413657"/>
          </a:xfrm>
          <a:prstGeom prst="rect">
            <a:avLst/>
          </a:prstGeom>
        </p:spPr>
        <p:txBody>
          <a:bodyPr>
            <a:noAutofit/>
          </a:bodyPr>
          <a:lstStyle>
            <a:lvl1pPr marL="0" indent="0" algn="l">
              <a:buNone/>
              <a:defRPr lang="en-US" sz="2200" smtClean="0">
                <a:solidFill>
                  <a:srgbClr val="F3753F"/>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effectLst/>
                <a:latin typeface="Arial" panose="020B0604020202020204" pitchFamily="34" charset="0"/>
              </a:rPr>
              <a:t>Subtitle Placeholder</a:t>
            </a:r>
          </a:p>
        </p:txBody>
      </p:sp>
      <p:sp>
        <p:nvSpPr>
          <p:cNvPr id="19" name="Text Placeholder 10">
            <a:extLst>
              <a:ext uri="{FF2B5EF4-FFF2-40B4-BE49-F238E27FC236}">
                <a16:creationId xmlns:a16="http://schemas.microsoft.com/office/drawing/2014/main" id="{5253153C-B4ED-AF4C-8BD5-B5C8A79DAAA0}"/>
              </a:ext>
            </a:extLst>
          </p:cNvPr>
          <p:cNvSpPr>
            <a:spLocks noGrp="1"/>
          </p:cNvSpPr>
          <p:nvPr>
            <p:ph type="body" sz="quarter" idx="10" hasCustomPrompt="1"/>
          </p:nvPr>
        </p:nvSpPr>
        <p:spPr>
          <a:xfrm>
            <a:off x="585216" y="2496312"/>
            <a:ext cx="11095155" cy="928687"/>
          </a:xfrm>
        </p:spPr>
        <p:txBody>
          <a:bodyPr tIns="0" bIns="0" anchor="ctr">
            <a:normAutofit/>
          </a:bodyPr>
          <a:lstStyle>
            <a:lvl1pPr marL="0" indent="0" algn="l">
              <a:lnSpc>
                <a:spcPct val="100000"/>
              </a:lnSpc>
              <a:spcBef>
                <a:spcPts val="0"/>
              </a:spcBef>
              <a:buNone/>
              <a:defRPr sz="3600">
                <a:solidFill>
                  <a:srgbClr val="FFFFFF"/>
                </a:solidFill>
              </a:defRPr>
            </a:lvl1pPr>
          </a:lstStyle>
          <a:p>
            <a:r>
              <a:rPr lang="en-US"/>
              <a:t>Divider Title Placeholder</a:t>
            </a:r>
          </a:p>
        </p:txBody>
      </p:sp>
      <p:sp>
        <p:nvSpPr>
          <p:cNvPr id="2" name="Footer Placeholder 1">
            <a:extLst>
              <a:ext uri="{FF2B5EF4-FFF2-40B4-BE49-F238E27FC236}">
                <a16:creationId xmlns:a16="http://schemas.microsoft.com/office/drawing/2014/main" id="{B1A36DEF-F7D3-3B40-91C8-90D615B187F1}"/>
              </a:ext>
            </a:extLst>
          </p:cNvPr>
          <p:cNvSpPr>
            <a:spLocks noGrp="1"/>
          </p:cNvSpPr>
          <p:nvPr>
            <p:ph type="ftr" sz="quarter" idx="11"/>
          </p:nvPr>
        </p:nvSpPr>
        <p:spPr/>
        <p:txBody>
          <a:bodyPr/>
          <a:lstStyle/>
          <a:p>
            <a:endParaRPr lang="en-US"/>
          </a:p>
        </p:txBody>
      </p:sp>
    </p:spTree>
    <p:extLst>
      <p:ext uri="{BB962C8B-B14F-4D97-AF65-F5344CB8AC3E}">
        <p14:creationId xmlns:p14="http://schemas.microsoft.com/office/powerpoint/2010/main" val="16824634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ntent ">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4FCB1739-2088-F54F-A6AF-3FF8B473DB03}"/>
              </a:ext>
            </a:extLst>
          </p:cNvPr>
          <p:cNvSpPr>
            <a:spLocks noGrp="1"/>
          </p:cNvSpPr>
          <p:nvPr>
            <p:ph sz="quarter" idx="16"/>
          </p:nvPr>
        </p:nvSpPr>
        <p:spPr>
          <a:xfrm>
            <a:off x="576072" y="2057400"/>
            <a:ext cx="11044428" cy="4152900"/>
          </a:xfrm>
        </p:spPr>
        <p:txBody>
          <a:bodyPr/>
          <a:lstStyle>
            <a:lvl1pPr>
              <a:defRPr sz="2000"/>
            </a:lvl1pPr>
            <a:lvl2pPr>
              <a:defRPr sz="1800"/>
            </a:lvl2pPr>
            <a:lvl3pPr>
              <a:defRPr sz="1600"/>
            </a:lvl3pPr>
            <a:lvl4pPr>
              <a:defRPr sz="1600"/>
            </a:lvl4pPr>
            <a:lvl5pPr>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76072" y="1230850"/>
            <a:ext cx="11033760" cy="475488"/>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5" name="Title 4">
            <a:extLst>
              <a:ext uri="{FF2B5EF4-FFF2-40B4-BE49-F238E27FC236}">
                <a16:creationId xmlns:a16="http://schemas.microsoft.com/office/drawing/2014/main" id="{3CD3AD5D-9D2F-1B4C-B28D-AEB685F00EE2}"/>
              </a:ext>
            </a:extLst>
          </p:cNvPr>
          <p:cNvSpPr>
            <a:spLocks noGrp="1"/>
          </p:cNvSpPr>
          <p:nvPr>
            <p:ph type="title" hasCustomPrompt="1"/>
          </p:nvPr>
        </p:nvSpPr>
        <p:spPr/>
        <p:txBody>
          <a:bodyPr/>
          <a:lstStyle>
            <a:lvl1pPr>
              <a:defRPr/>
            </a:lvl1pPr>
          </a:lstStyle>
          <a:p>
            <a:r>
              <a:rPr lang="en-US"/>
              <a:t>Page Title Placeholder</a:t>
            </a:r>
          </a:p>
        </p:txBody>
      </p:sp>
      <p:sp>
        <p:nvSpPr>
          <p:cNvPr id="2" name="Footer Placeholder 1">
            <a:extLst>
              <a:ext uri="{FF2B5EF4-FFF2-40B4-BE49-F238E27FC236}">
                <a16:creationId xmlns:a16="http://schemas.microsoft.com/office/drawing/2014/main" id="{66B33450-157A-B54C-B31D-6DA511E9088F}"/>
              </a:ext>
            </a:extLst>
          </p:cNvPr>
          <p:cNvSpPr>
            <a:spLocks noGrp="1"/>
          </p:cNvSpPr>
          <p:nvPr>
            <p:ph type="ftr" sz="quarter" idx="17"/>
          </p:nvPr>
        </p:nvSpPr>
        <p:spPr/>
        <p:txBody>
          <a:bodyPr/>
          <a:lstStyle/>
          <a:p>
            <a:endParaRPr lang="en-US"/>
          </a:p>
        </p:txBody>
      </p:sp>
    </p:spTree>
    <p:extLst>
      <p:ext uri="{BB962C8B-B14F-4D97-AF65-F5344CB8AC3E}">
        <p14:creationId xmlns:p14="http://schemas.microsoft.com/office/powerpoint/2010/main" val="3274172821"/>
      </p:ext>
    </p:extLst>
  </p:cSld>
  <p:clrMapOvr>
    <a:masterClrMapping/>
  </p:clrMapOvr>
  <p:extLst>
    <p:ext uri="{DCECCB84-F9BA-43D5-87BE-67443E8EF086}">
      <p15:sldGuideLst xmlns:p15="http://schemas.microsoft.com/office/powerpoint/2012/main">
        <p15:guide id="1" orient="horz" pos="1080">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733" b="1" i="0">
                <a:solidFill>
                  <a:schemeClr val="tx1"/>
                </a:solidFill>
                <a:latin typeface="Arial"/>
                <a:cs typeface="Arial"/>
              </a:defRPr>
            </a:lvl1pPr>
          </a:lstStyle>
          <a:p>
            <a:endParaRPr/>
          </a:p>
        </p:txBody>
      </p:sp>
      <p:sp>
        <p:nvSpPr>
          <p:cNvPr id="3" name="Holder 3"/>
          <p:cNvSpPr>
            <a:spLocks noGrp="1"/>
          </p:cNvSpPr>
          <p:nvPr>
            <p:ph sz="half" idx="2"/>
          </p:nvPr>
        </p:nvSpPr>
        <p:spPr>
          <a:xfrm>
            <a:off x="609600" y="1577340"/>
            <a:ext cx="5303520" cy="335413"/>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335413"/>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9/14/2023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68694024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 Title Only">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8EBE8CA-3E13-334A-A201-6659DA8D8161}"/>
              </a:ext>
            </a:extLst>
          </p:cNvPr>
          <p:cNvSpPr>
            <a:spLocks noGrp="1"/>
          </p:cNvSpPr>
          <p:nvPr>
            <p:ph sz="quarter" idx="15"/>
          </p:nvPr>
        </p:nvSpPr>
        <p:spPr>
          <a:xfrm>
            <a:off x="576072" y="1618488"/>
            <a:ext cx="11042904" cy="459181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1742C2E6-3408-774A-97A2-68B48604483C}"/>
              </a:ext>
            </a:extLst>
          </p:cNvPr>
          <p:cNvSpPr>
            <a:spLocks noGrp="1"/>
          </p:cNvSpPr>
          <p:nvPr>
            <p:ph type="title" hasCustomPrompt="1"/>
          </p:nvPr>
        </p:nvSpPr>
        <p:spPr/>
        <p:txBody>
          <a:bodyPr/>
          <a:lstStyle>
            <a:lvl1pPr>
              <a:defRPr/>
            </a:lvl1pPr>
          </a:lstStyle>
          <a:p>
            <a:r>
              <a:rPr lang="en-US"/>
              <a:t>Page Title Placeholder</a:t>
            </a:r>
          </a:p>
        </p:txBody>
      </p:sp>
      <p:sp>
        <p:nvSpPr>
          <p:cNvPr id="2" name="Footer Placeholder 1">
            <a:extLst>
              <a:ext uri="{FF2B5EF4-FFF2-40B4-BE49-F238E27FC236}">
                <a16:creationId xmlns:a16="http://schemas.microsoft.com/office/drawing/2014/main" id="{8E33C55D-5871-454C-8932-8253F61351AE}"/>
              </a:ext>
            </a:extLst>
          </p:cNvPr>
          <p:cNvSpPr>
            <a:spLocks noGrp="1"/>
          </p:cNvSpPr>
          <p:nvPr>
            <p:ph type="ftr" sz="quarter" idx="16"/>
          </p:nvPr>
        </p:nvSpPr>
        <p:spPr/>
        <p:txBody>
          <a:bodyPr/>
          <a:lstStyle/>
          <a:p>
            <a:endParaRPr lang="en-US"/>
          </a:p>
        </p:txBody>
      </p:sp>
    </p:spTree>
    <p:extLst>
      <p:ext uri="{BB962C8B-B14F-4D97-AF65-F5344CB8AC3E}">
        <p14:creationId xmlns:p14="http://schemas.microsoft.com/office/powerpoint/2010/main" val="7341326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1FB9B-01B8-E443-BFF8-216A7B2298D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BD2083-4B67-820F-9B75-28A65F9B964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5438A8C-1904-CB7E-5396-13C580E996AB}"/>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5" name="Footer Placeholder 4">
            <a:extLst>
              <a:ext uri="{FF2B5EF4-FFF2-40B4-BE49-F238E27FC236}">
                <a16:creationId xmlns:a16="http://schemas.microsoft.com/office/drawing/2014/main" id="{F3D994D5-FC8F-EF3B-3309-501EC54275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912CBB-55DC-C1FC-5CB2-EE420A9B0011}"/>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71563925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5ED40E-3BDF-834C-B342-0AACC13AADE6}"/>
              </a:ext>
            </a:extLst>
          </p:cNvPr>
          <p:cNvSpPr>
            <a:spLocks noGrp="1"/>
          </p:cNvSpPr>
          <p:nvPr>
            <p:ph type="title" hasCustomPrompt="1"/>
          </p:nvPr>
        </p:nvSpPr>
        <p:spPr>
          <a:xfrm>
            <a:off x="579491" y="395492"/>
            <a:ext cx="11033018" cy="813816"/>
          </a:xfrm>
        </p:spPr>
        <p:txBody>
          <a:bodyPr anchor="b">
            <a:noAutofit/>
          </a:bodyPr>
          <a:lstStyle>
            <a:lvl1pPr>
              <a:defRPr lang="en-US" b="1" smtClean="0">
                <a:solidFill>
                  <a:schemeClr val="accent1"/>
                </a:solidFill>
                <a:effectLst/>
              </a:defRPr>
            </a:lvl1pPr>
          </a:lstStyle>
          <a:p>
            <a:r>
              <a:rPr lang="en-US"/>
              <a:t>Page Title Placeholder </a:t>
            </a:r>
            <a:endParaRPr lang="en-US">
              <a:solidFill>
                <a:srgbClr val="F7884F"/>
              </a:solidFill>
              <a:effectLst/>
              <a:latin typeface="Arial" panose="020B0604020202020204" pitchFamily="34" charset="0"/>
            </a:endParaRPr>
          </a:p>
        </p:txBody>
      </p:sp>
      <p:sp>
        <p:nvSpPr>
          <p:cNvPr id="13" name="Text Placeholder 12">
            <a:extLst>
              <a:ext uri="{FF2B5EF4-FFF2-40B4-BE49-F238E27FC236}">
                <a16:creationId xmlns:a16="http://schemas.microsoft.com/office/drawing/2014/main" id="{27B582C0-F1B4-5E45-B235-6254D715FB52}"/>
              </a:ext>
            </a:extLst>
          </p:cNvPr>
          <p:cNvSpPr>
            <a:spLocks noGrp="1"/>
          </p:cNvSpPr>
          <p:nvPr>
            <p:ph type="body" sz="quarter" idx="11" hasCustomPrompt="1"/>
          </p:nvPr>
        </p:nvSpPr>
        <p:spPr>
          <a:xfrm>
            <a:off x="579102" y="1235500"/>
            <a:ext cx="11033797" cy="478559"/>
          </a:xfrm>
          <a:prstGeom prst="rect">
            <a:avLst/>
          </a:prstGeom>
        </p:spPr>
        <p:txBody>
          <a:bodyPr>
            <a:noAutofit/>
          </a:bodyPr>
          <a:lstStyle>
            <a:lvl1pPr marL="0" indent="0">
              <a:buNone/>
              <a:defRPr sz="2000">
                <a:solidFill>
                  <a:schemeClr val="tx2"/>
                </a:solidFill>
              </a:defRPr>
            </a:lvl1pPr>
          </a:lstStyle>
          <a:p>
            <a:pPr lvl="0"/>
            <a:r>
              <a:rPr lang="en-US"/>
              <a:t>Subtitle Placeholder</a:t>
            </a:r>
          </a:p>
        </p:txBody>
      </p:sp>
      <p:sp>
        <p:nvSpPr>
          <p:cNvPr id="4" name="Table Placeholder 3">
            <a:extLst>
              <a:ext uri="{FF2B5EF4-FFF2-40B4-BE49-F238E27FC236}">
                <a16:creationId xmlns:a16="http://schemas.microsoft.com/office/drawing/2014/main" id="{F23E47F7-6C7A-2545-9A27-16E014FF3A8D}"/>
              </a:ext>
            </a:extLst>
          </p:cNvPr>
          <p:cNvSpPr>
            <a:spLocks noGrp="1"/>
          </p:cNvSpPr>
          <p:nvPr>
            <p:ph type="tbl" sz="quarter" idx="12"/>
          </p:nvPr>
        </p:nvSpPr>
        <p:spPr>
          <a:xfrm>
            <a:off x="585092" y="2057400"/>
            <a:ext cx="11033017" cy="4152900"/>
          </a:xfrm>
        </p:spPr>
        <p:txBody>
          <a:bodyPr/>
          <a:lstStyle/>
          <a:p>
            <a:r>
              <a:rPr lang="en-US"/>
              <a:t>Click icon to add table</a:t>
            </a:r>
          </a:p>
        </p:txBody>
      </p:sp>
      <p:sp>
        <p:nvSpPr>
          <p:cNvPr id="3" name="Footer Placeholder 2">
            <a:extLst>
              <a:ext uri="{FF2B5EF4-FFF2-40B4-BE49-F238E27FC236}">
                <a16:creationId xmlns:a16="http://schemas.microsoft.com/office/drawing/2014/main" id="{7CCB00AB-F947-E64F-BAF7-9D066DE5D061}"/>
              </a:ext>
            </a:extLst>
          </p:cNvPr>
          <p:cNvSpPr>
            <a:spLocks noGrp="1"/>
          </p:cNvSpPr>
          <p:nvPr>
            <p:ph type="ftr" sz="quarter" idx="13"/>
          </p:nvPr>
        </p:nvSpPr>
        <p:spPr/>
        <p:txBody>
          <a:bodyPr/>
          <a:lstStyle/>
          <a:p>
            <a:endParaRPr lang="en-US"/>
          </a:p>
        </p:txBody>
      </p:sp>
    </p:spTree>
    <p:extLst>
      <p:ext uri="{BB962C8B-B14F-4D97-AF65-F5344CB8AC3E}">
        <p14:creationId xmlns:p14="http://schemas.microsoft.com/office/powerpoint/2010/main" val="8985427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s">
    <p:spTree>
      <p:nvGrpSpPr>
        <p:cNvPr id="1" name=""/>
        <p:cNvGrpSpPr/>
        <p:nvPr/>
      </p:nvGrpSpPr>
      <p:grpSpPr>
        <a:xfrm>
          <a:off x="0" y="0"/>
          <a:ext cx="0" cy="0"/>
          <a:chOff x="0" y="0"/>
          <a:chExt cx="0" cy="0"/>
        </a:xfrm>
      </p:grpSpPr>
      <p:sp>
        <p:nvSpPr>
          <p:cNvPr id="4" name="Content Placeholder 3"/>
          <p:cNvSpPr>
            <a:spLocks noGrp="1"/>
          </p:cNvSpPr>
          <p:nvPr>
            <p:ph sz="quarter" idx="10"/>
          </p:nvPr>
        </p:nvSpPr>
        <p:spPr>
          <a:xfrm>
            <a:off x="469900" y="1665291"/>
            <a:ext cx="9348787" cy="4633910"/>
          </a:xfrm>
          <a:prstGeom prst="rect">
            <a:avLst/>
          </a:prstGeom>
        </p:spPr>
        <p:txBody>
          <a:bodyPr/>
          <a:lstStyle>
            <a:lvl1pPr>
              <a:tabLst>
                <a:tab pos="8972326" algn="r"/>
              </a:tabLst>
              <a:defRPr/>
            </a:lvl1pPr>
            <a:lvl2pPr>
              <a:tabLst>
                <a:tab pos="8972326" algn="r"/>
              </a:tabLst>
              <a:defRPr/>
            </a:lvl2pPr>
            <a:lvl3pPr>
              <a:tabLst>
                <a:tab pos="8972326" algn="r"/>
              </a:tabLst>
              <a:defRPr/>
            </a:lvl3pPr>
            <a:lvl4pPr>
              <a:tabLst>
                <a:tab pos="8972326" algn="r"/>
              </a:tabLst>
              <a:defRPr/>
            </a:lvl4pPr>
            <a:lvl5pPr>
              <a:tabLst>
                <a:tab pos="6705432" algn="r"/>
              </a:tabLst>
              <a:defRPr baseline="0"/>
            </a:lvl5pPr>
            <a:lvl6pPr>
              <a:tabLst>
                <a:tab pos="8972326" algn="r"/>
              </a:tabLst>
              <a:defRPr/>
            </a:lvl6pPr>
            <a:lvl7pPr>
              <a:tabLst>
                <a:tab pos="8972326" algn="r"/>
              </a:tabLst>
              <a:defRPr/>
            </a:lvl7pPr>
            <a:lvl8pPr>
              <a:tabLst>
                <a:tab pos="8972326" algn="r"/>
              </a:tabLst>
              <a:defRPr/>
            </a:lvl8pPr>
            <a:lvl9pPr>
              <a:tabLst>
                <a:tab pos="8972326" algn="r"/>
              </a:tabLst>
              <a:defRPr/>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8"/>
          <p:cNvSpPr>
            <a:spLocks noGrp="1"/>
          </p:cNvSpPr>
          <p:nvPr>
            <p:ph type="body" sz="quarter" idx="13" hasCustomPrompt="1"/>
          </p:nvPr>
        </p:nvSpPr>
        <p:spPr>
          <a:xfrm>
            <a:off x="469900" y="736688"/>
            <a:ext cx="11252200" cy="757255"/>
          </a:xfrm>
          <a:prstGeom prst="rect">
            <a:avLst/>
          </a:prstGeom>
        </p:spPr>
        <p:txBody>
          <a:bodyPr lIns="0" tIns="0" rIns="0" bIns="0">
            <a:noAutofit/>
          </a:bodyPr>
          <a:lstStyle>
            <a:lvl1pPr marL="0" indent="0">
              <a:buNone/>
              <a:defRPr sz="2000" b="0">
                <a:solidFill>
                  <a:srgbClr val="575757"/>
                </a:solidFill>
              </a:defRPr>
            </a:lvl1pPr>
          </a:lstStyle>
          <a:p>
            <a:pPr lvl="0"/>
            <a:r>
              <a:rPr lang="en-US" noProof="0"/>
              <a:t>Click to add subtitle</a:t>
            </a:r>
          </a:p>
        </p:txBody>
      </p:sp>
      <p:sp>
        <p:nvSpPr>
          <p:cNvPr id="6" name="Title Placeholder 1"/>
          <p:cNvSpPr>
            <a:spLocks noGrp="1"/>
          </p:cNvSpPr>
          <p:nvPr>
            <p:ph type="title"/>
          </p:nvPr>
        </p:nvSpPr>
        <p:spPr>
          <a:xfrm>
            <a:off x="469900" y="402587"/>
            <a:ext cx="11252200" cy="334102"/>
          </a:xfrm>
          <a:prstGeom prst="rect">
            <a:avLst/>
          </a:prstGeom>
        </p:spPr>
        <p:txBody>
          <a:bodyPr vert="horz" lIns="0" tIns="0" rIns="0" bIns="0" rtlCol="0" anchor="t" anchorCtr="0">
            <a:noAutofit/>
          </a:bodyPr>
          <a:lstStyle>
            <a:lvl1pPr>
              <a:defRPr sz="2000"/>
            </a:lvl1pPr>
          </a:lstStyle>
          <a:p>
            <a:r>
              <a:rPr lang="en-US" noProof="0"/>
              <a:t>Click to edit Master title style</a:t>
            </a:r>
          </a:p>
        </p:txBody>
      </p:sp>
    </p:spTree>
    <p:extLst>
      <p:ext uri="{BB962C8B-B14F-4D97-AF65-F5344CB8AC3E}">
        <p14:creationId xmlns:p14="http://schemas.microsoft.com/office/powerpoint/2010/main" val="141263967"/>
      </p:ext>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2_Title Only">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F79D3799-9A6C-45EE-B3ED-0F77AAB658E9}"/>
              </a:ext>
            </a:extLst>
          </p:cNvPr>
          <p:cNvSpPr>
            <a:spLocks noGrp="1"/>
          </p:cNvSpPr>
          <p:nvPr>
            <p:ph type="title" hasCustomPrompt="1"/>
          </p:nvPr>
        </p:nvSpPr>
        <p:spPr>
          <a:xfrm>
            <a:off x="501652" y="317503"/>
            <a:ext cx="11188700" cy="334099"/>
          </a:xfrm>
          <a:prstGeom prst="rect">
            <a:avLst/>
          </a:prstGeom>
        </p:spPr>
        <p:txBody>
          <a:bodyPr vert="horz" lIns="0" tIns="0" rIns="0" bIns="0" rtlCol="0" anchor="t" anchorCtr="0">
            <a:noAutofit/>
          </a:bodyPr>
          <a:lstStyle>
            <a:lvl1pPr>
              <a:defRPr sz="2100">
                <a:latin typeface="+mj-lt"/>
              </a:defRPr>
            </a:lvl1pPr>
          </a:lstStyle>
          <a:p>
            <a:r>
              <a:rPr lang="en-US"/>
              <a:t>Click to add title</a:t>
            </a:r>
          </a:p>
        </p:txBody>
      </p:sp>
    </p:spTree>
    <p:extLst>
      <p:ext uri="{BB962C8B-B14F-4D97-AF65-F5344CB8AC3E}">
        <p14:creationId xmlns:p14="http://schemas.microsoft.com/office/powerpoint/2010/main" val="1075597825"/>
      </p:ext>
    </p:extLst>
  </p:cSld>
  <p:clrMapOvr>
    <a:masterClrMapping/>
  </p:clrMapOvr>
  <p:transition>
    <p:fade/>
  </p:transition>
  <p:hf sldNum="0" hdr="0" ftr="0" dt="0"/>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End Slide">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55231912-DD3F-DA41-B87E-CFF4C88B787B}"/>
              </a:ext>
            </a:extLst>
          </p:cNvPr>
          <p:cNvSpPr/>
          <p:nvPr/>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CEA93CFA-D12D-1748-9E4C-3BBC9D29AA4B}"/>
              </a:ext>
            </a:extLst>
          </p:cNvPr>
          <p:cNvPicPr>
            <a:picLocks noChangeAspect="1"/>
          </p:cNvPicPr>
          <p:nvPr/>
        </p:nvPicPr>
        <p:blipFill>
          <a:blip r:embed="rId2"/>
          <a:stretch>
            <a:fillRect/>
          </a:stretch>
        </p:blipFill>
        <p:spPr>
          <a:xfrm>
            <a:off x="5200774" y="5441338"/>
            <a:ext cx="1787250" cy="339352"/>
          </a:xfrm>
          <a:prstGeom prst="rect">
            <a:avLst/>
          </a:prstGeom>
        </p:spPr>
      </p:pic>
      <p:sp>
        <p:nvSpPr>
          <p:cNvPr id="12" name="TextBox 11">
            <a:extLst>
              <a:ext uri="{FF2B5EF4-FFF2-40B4-BE49-F238E27FC236}">
                <a16:creationId xmlns:a16="http://schemas.microsoft.com/office/drawing/2014/main" id="{BD0299BF-3553-784B-AB74-5F461FA0CDB4}"/>
              </a:ext>
            </a:extLst>
          </p:cNvPr>
          <p:cNvSpPr txBox="1"/>
          <p:nvPr/>
        </p:nvSpPr>
        <p:spPr>
          <a:xfrm>
            <a:off x="-1" y="3148520"/>
            <a:ext cx="12188801" cy="707886"/>
          </a:xfrm>
          <a:prstGeom prst="rect">
            <a:avLst/>
          </a:prstGeom>
          <a:noFill/>
        </p:spPr>
        <p:txBody>
          <a:bodyPr wrap="square" rtlCol="0">
            <a:spAutoFit/>
          </a:bodyPr>
          <a:lstStyle/>
          <a:p>
            <a:pPr algn="ctr"/>
            <a:r>
              <a:rPr lang="en-US" sz="4000" b="0">
                <a:solidFill>
                  <a:schemeClr val="accent1"/>
                </a:solidFill>
              </a:rPr>
              <a:t>Thank you.</a:t>
            </a:r>
          </a:p>
        </p:txBody>
      </p:sp>
      <p:sp>
        <p:nvSpPr>
          <p:cNvPr id="14" name="Rectangle 13">
            <a:extLst>
              <a:ext uri="{FF2B5EF4-FFF2-40B4-BE49-F238E27FC236}">
                <a16:creationId xmlns:a16="http://schemas.microsoft.com/office/drawing/2014/main" id="{C5A011A7-DFB2-DB44-9E1C-CC59AB0FCB81}"/>
              </a:ext>
            </a:extLst>
          </p:cNvPr>
          <p:cNvSpPr/>
          <p:nvPr userDrawn="1"/>
        </p:nvSpPr>
        <p:spPr>
          <a:xfrm>
            <a:off x="311727" y="310394"/>
            <a:ext cx="11565346" cy="6235879"/>
          </a:xfrm>
          <a:prstGeom prst="rect">
            <a:avLst/>
          </a:prstGeom>
          <a:solidFill>
            <a:srgbClr val="3949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a:extLst>
              <a:ext uri="{FF2B5EF4-FFF2-40B4-BE49-F238E27FC236}">
                <a16:creationId xmlns:a16="http://schemas.microsoft.com/office/drawing/2014/main" id="{D43DA471-06B7-A040-918A-DAFBF85F49A3}"/>
              </a:ext>
            </a:extLst>
          </p:cNvPr>
          <p:cNvPicPr>
            <a:picLocks noChangeAspect="1"/>
          </p:cNvPicPr>
          <p:nvPr userDrawn="1"/>
        </p:nvPicPr>
        <p:blipFill>
          <a:blip r:embed="rId2"/>
          <a:stretch>
            <a:fillRect/>
          </a:stretch>
        </p:blipFill>
        <p:spPr>
          <a:xfrm>
            <a:off x="5200774" y="5441338"/>
            <a:ext cx="1787250" cy="339352"/>
          </a:xfrm>
          <a:prstGeom prst="rect">
            <a:avLst/>
          </a:prstGeom>
        </p:spPr>
      </p:pic>
      <p:sp>
        <p:nvSpPr>
          <p:cNvPr id="17" name="TextBox 16">
            <a:extLst>
              <a:ext uri="{FF2B5EF4-FFF2-40B4-BE49-F238E27FC236}">
                <a16:creationId xmlns:a16="http://schemas.microsoft.com/office/drawing/2014/main" id="{8E0CA0D1-A0A5-134A-8AB5-0B7C7F583103}"/>
              </a:ext>
            </a:extLst>
          </p:cNvPr>
          <p:cNvSpPr txBox="1"/>
          <p:nvPr userDrawn="1"/>
        </p:nvSpPr>
        <p:spPr>
          <a:xfrm>
            <a:off x="-1" y="3148520"/>
            <a:ext cx="12188801" cy="707886"/>
          </a:xfrm>
          <a:prstGeom prst="rect">
            <a:avLst/>
          </a:prstGeom>
          <a:noFill/>
        </p:spPr>
        <p:txBody>
          <a:bodyPr wrap="square" rtlCol="0">
            <a:spAutoFit/>
          </a:bodyPr>
          <a:lstStyle/>
          <a:p>
            <a:pPr algn="ctr"/>
            <a:r>
              <a:rPr lang="en-US" sz="4000" b="1">
                <a:solidFill>
                  <a:schemeClr val="accent1"/>
                </a:solidFill>
              </a:rPr>
              <a:t>Thank you.</a:t>
            </a:r>
          </a:p>
        </p:txBody>
      </p:sp>
      <p:sp>
        <p:nvSpPr>
          <p:cNvPr id="19" name="TextBox 18">
            <a:extLst>
              <a:ext uri="{FF2B5EF4-FFF2-40B4-BE49-F238E27FC236}">
                <a16:creationId xmlns:a16="http://schemas.microsoft.com/office/drawing/2014/main" id="{BBA04D5B-D99C-3C4B-814D-424772DC760E}"/>
              </a:ext>
            </a:extLst>
          </p:cNvPr>
          <p:cNvSpPr txBox="1"/>
          <p:nvPr userDrawn="1"/>
        </p:nvSpPr>
        <p:spPr>
          <a:xfrm>
            <a:off x="311727" y="6048004"/>
            <a:ext cx="11565346" cy="153888"/>
          </a:xfrm>
          <a:prstGeom prst="rect">
            <a:avLst/>
          </a:prstGeom>
          <a:noFill/>
        </p:spPr>
        <p:txBody>
          <a:bodyPr wrap="square" lIns="0" tIns="0" rIns="0" bIns="0" rtlCol="0" anchor="ctr" anchorCtr="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00" b="1" dirty="0">
                <a:solidFill>
                  <a:schemeClr val="bg2"/>
                </a:solidFill>
                <a:latin typeface="Arial" panose="020B0604020202020204" pitchFamily="34" charset="0"/>
                <a:cs typeface="Arial" panose="020B0604020202020204" pitchFamily="34" charset="0"/>
              </a:rPr>
              <a:t>©2021Teradata</a:t>
            </a:r>
            <a:endParaRPr lang="en-US" sz="1000" b="1" dirty="0">
              <a:solidFill>
                <a:schemeClr val="bg2"/>
              </a:solidFill>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97763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CA105D-B647-43D9-B757-7885D078523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72F9000-1E86-6A83-6D00-685D1AB4D5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BF50E78-1C1E-5168-5258-25CAA221DC48}"/>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5" name="Footer Placeholder 4">
            <a:extLst>
              <a:ext uri="{FF2B5EF4-FFF2-40B4-BE49-F238E27FC236}">
                <a16:creationId xmlns:a16="http://schemas.microsoft.com/office/drawing/2014/main" id="{BDAFDDCC-6B57-63F1-8651-9E683F87CF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84B3F9B-0E9D-14E5-41E9-ED97357DCFBB}"/>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42409680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EB894-917E-473E-04F9-8C3D0CA8A83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55C33DC-7BE2-9EE8-1B8E-29949AA936E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9356125-5680-ECB9-469D-2E00F49DC7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C894A43-B899-1417-5A62-626D401C1C52}"/>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6" name="Footer Placeholder 5">
            <a:extLst>
              <a:ext uri="{FF2B5EF4-FFF2-40B4-BE49-F238E27FC236}">
                <a16:creationId xmlns:a16="http://schemas.microsoft.com/office/drawing/2014/main" id="{617BFFCB-190B-18D5-8C77-877787BF8B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1404660-250C-7A40-C068-94A627E1AA6D}"/>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38297145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89EA33-D910-08BC-E056-6976726492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202543E-F6D6-892E-AB24-6FB95145BC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E84D634-FFBA-279D-E357-8FA9EAD199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05E1005-B44B-0C8A-38BB-FAB9F59C3D5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2F2575-252B-CE8B-7337-04F0FBBBA40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E4B854A-A4A2-5CA1-438B-0B356879FFBC}"/>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8" name="Footer Placeholder 7">
            <a:extLst>
              <a:ext uri="{FF2B5EF4-FFF2-40B4-BE49-F238E27FC236}">
                <a16:creationId xmlns:a16="http://schemas.microsoft.com/office/drawing/2014/main" id="{9486C16A-3BCA-5929-762D-13C6012DA41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DE6FFBC-F137-AA57-8139-49C41F32A356}"/>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42387109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82F12D-24CA-2889-FC90-08FF14983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4181D3-7532-6824-F46B-D978B1A83306}"/>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4" name="Footer Placeholder 3">
            <a:extLst>
              <a:ext uri="{FF2B5EF4-FFF2-40B4-BE49-F238E27FC236}">
                <a16:creationId xmlns:a16="http://schemas.microsoft.com/office/drawing/2014/main" id="{772650B0-B5A6-98A8-2E77-248AE80FB20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601070C-FC09-9D9A-087C-3D5E99672158}"/>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22530991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DE9AC3-9F15-A5A2-4E2C-9D1FB6A0ADCE}"/>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3" name="Footer Placeholder 2">
            <a:extLst>
              <a:ext uri="{FF2B5EF4-FFF2-40B4-BE49-F238E27FC236}">
                <a16:creationId xmlns:a16="http://schemas.microsoft.com/office/drawing/2014/main" id="{04FBFE35-1978-4BC4-B986-3671C1AA0F0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6C0514B-D306-DEEB-C189-6A59A1B3C1AD}"/>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32531816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4D8280-355C-81E4-3ABE-8E61E1FD5D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6004754-3494-662B-B37B-E473E6F0A14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7A791D8-02CC-1427-B4D9-8D6BB30017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36934D-4DEE-59ED-3C34-1617259AA48B}"/>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6" name="Footer Placeholder 5">
            <a:extLst>
              <a:ext uri="{FF2B5EF4-FFF2-40B4-BE49-F238E27FC236}">
                <a16:creationId xmlns:a16="http://schemas.microsoft.com/office/drawing/2014/main" id="{11DD8562-875C-26C5-18F3-56562D0142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692FF-3D9D-E180-CE6F-1FF940229486}"/>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870829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254B5-94BE-2647-F4B9-6616D015B4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EA54B6-6EFB-E894-48D9-4ACE479A24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1E2CAD-F696-35E8-9C8F-D387DC5BFFD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5C8979-C532-ED5A-F671-674DD516D9DF}"/>
              </a:ext>
            </a:extLst>
          </p:cNvPr>
          <p:cNvSpPr>
            <a:spLocks noGrp="1"/>
          </p:cNvSpPr>
          <p:nvPr>
            <p:ph type="dt" sz="half" idx="10"/>
          </p:nvPr>
        </p:nvSpPr>
        <p:spPr/>
        <p:txBody>
          <a:bodyPr/>
          <a:lstStyle/>
          <a:p>
            <a:fld id="{996EE1C2-688C-4D48-9EE7-BAE46D1D2C01}" type="datetimeFigureOut">
              <a:rPr lang="en-US" smtClean="0"/>
              <a:t>9/14/2023</a:t>
            </a:fld>
            <a:endParaRPr lang="en-US"/>
          </a:p>
        </p:txBody>
      </p:sp>
      <p:sp>
        <p:nvSpPr>
          <p:cNvPr id="6" name="Footer Placeholder 5">
            <a:extLst>
              <a:ext uri="{FF2B5EF4-FFF2-40B4-BE49-F238E27FC236}">
                <a16:creationId xmlns:a16="http://schemas.microsoft.com/office/drawing/2014/main" id="{6996F9B2-4976-7E8C-2249-ACC6A01B8E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31F12D-8B86-7401-C9D5-D43B2659640D}"/>
              </a:ext>
            </a:extLst>
          </p:cNvPr>
          <p:cNvSpPr>
            <a:spLocks noGrp="1"/>
          </p:cNvSpPr>
          <p:nvPr>
            <p:ph type="sldNum" sz="quarter" idx="12"/>
          </p:nvPr>
        </p:nvSpPr>
        <p:spPr/>
        <p:txBody>
          <a:bodyPr/>
          <a:lstStyle/>
          <a:p>
            <a:fld id="{935BC3BA-AD23-4F07-8809-67D6F88EB726}" type="slidenum">
              <a:rPr lang="en-US" smtClean="0"/>
              <a:t>‹#›</a:t>
            </a:fld>
            <a:endParaRPr lang="en-US"/>
          </a:p>
        </p:txBody>
      </p:sp>
    </p:spTree>
    <p:extLst>
      <p:ext uri="{BB962C8B-B14F-4D97-AF65-F5344CB8AC3E}">
        <p14:creationId xmlns:p14="http://schemas.microsoft.com/office/powerpoint/2010/main" val="4004429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7E73CD8-6BCC-6700-22D0-2EE780F26A0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89B4DDA-EC79-6A2B-1543-5104D21707C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7B16676-56FA-FDED-B8F8-4C0F4D649D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6EE1C2-688C-4D48-9EE7-BAE46D1D2C01}" type="datetimeFigureOut">
              <a:rPr lang="en-US" smtClean="0"/>
              <a:t>9/14/2023</a:t>
            </a:fld>
            <a:endParaRPr lang="en-US"/>
          </a:p>
        </p:txBody>
      </p:sp>
      <p:sp>
        <p:nvSpPr>
          <p:cNvPr id="5" name="Footer Placeholder 4">
            <a:extLst>
              <a:ext uri="{FF2B5EF4-FFF2-40B4-BE49-F238E27FC236}">
                <a16:creationId xmlns:a16="http://schemas.microsoft.com/office/drawing/2014/main" id="{B6D036EA-D07A-B525-F912-03C5AFD9FEB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EB1293A-7AB1-8FF0-D0D2-86CC53D97F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5BC3BA-AD23-4F07-8809-67D6F88EB726}" type="slidenum">
              <a:rPr lang="en-US" smtClean="0"/>
              <a:t>‹#›</a:t>
            </a:fld>
            <a:endParaRPr lang="en-US"/>
          </a:p>
        </p:txBody>
      </p:sp>
    </p:spTree>
    <p:extLst>
      <p:ext uri="{BB962C8B-B14F-4D97-AF65-F5344CB8AC3E}">
        <p14:creationId xmlns:p14="http://schemas.microsoft.com/office/powerpoint/2010/main" val="1188131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 id="2147483672" r:id="rId2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8" Type="http://schemas.openxmlformats.org/officeDocument/2006/relationships/hyperlink" Target="https://support.oracle.com/epmos/faces/DocumentDisplay?id=1544005.2" TargetMode="External"/><Relationship Id="rId3" Type="http://schemas.openxmlformats.org/officeDocument/2006/relationships/hyperlink" Target="https://support.oracle.com/epmos/faces/DocumentDisplay?id=2046184.1" TargetMode="External"/><Relationship Id="rId7" Type="http://schemas.openxmlformats.org/officeDocument/2006/relationships/hyperlink" Target="https://support.oracle.com/epmos/faces/DocumentDisplay?id=2092389.1" TargetMode="External"/><Relationship Id="rId12" Type="http://schemas.openxmlformats.org/officeDocument/2006/relationships/image" Target="../media/image9.wmf"/><Relationship Id="rId2" Type="http://schemas.openxmlformats.org/officeDocument/2006/relationships/hyperlink" Target="https://download.oracle.com/tutorials/docs/Service-Administrator-Action-List.pdf" TargetMode="External"/><Relationship Id="rId1" Type="http://schemas.openxmlformats.org/officeDocument/2006/relationships/slideLayout" Target="../slideLayouts/slideLayout19.xml"/><Relationship Id="rId6" Type="http://schemas.openxmlformats.org/officeDocument/2006/relationships/hyperlink" Target="https://support.oracle.com/epmos/faces/DocumentDisplay?id=2015788.1" TargetMode="External"/><Relationship Id="rId11" Type="http://schemas.openxmlformats.org/officeDocument/2006/relationships/package" Target="../embeddings/Microsoft_Excel_Worksheet.xlsx"/><Relationship Id="rId5" Type="http://schemas.openxmlformats.org/officeDocument/2006/relationships/hyperlink" Target="https://support.oracle.com/epmos/faces/DocumentDisplay?id=1966109.1" TargetMode="External"/><Relationship Id="rId10" Type="http://schemas.openxmlformats.org/officeDocument/2006/relationships/image" Target="../media/image8.emf"/><Relationship Id="rId4" Type="http://schemas.openxmlformats.org/officeDocument/2006/relationships/hyperlink" Target="https://support.oracle.com/epmos/faces/DocumentDisplay?id=2004494.1" TargetMode="External"/><Relationship Id="rId9" Type="http://schemas.openxmlformats.org/officeDocument/2006/relationships/oleObject" Target="../embeddings/oleObject3.bin"/></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6.png"/><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image" Target="../media/image5.emf"/><Relationship Id="rId5" Type="http://schemas.openxmlformats.org/officeDocument/2006/relationships/oleObject" Target="../embeddings/oleObject2.bin"/><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1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3" Type="http://schemas.openxmlformats.org/officeDocument/2006/relationships/hyperlink" Target="https://download.oracle.com/tutorials/docs/Service-Administrator-Action-List.pdf" TargetMode="External"/><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oup 3">
            <a:extLst>
              <a:ext uri="{FF2B5EF4-FFF2-40B4-BE49-F238E27FC236}">
                <a16:creationId xmlns:a16="http://schemas.microsoft.com/office/drawing/2014/main" id="{7FA3D70F-6DA0-4CED-8964-788641A3AD74}"/>
              </a:ext>
            </a:extLst>
          </p:cNvPr>
          <p:cNvGraphicFramePr>
            <a:graphicFrameLocks noGrp="1"/>
          </p:cNvGraphicFramePr>
          <p:nvPr/>
        </p:nvGraphicFramePr>
        <p:xfrm>
          <a:off x="373486" y="935517"/>
          <a:ext cx="5456304" cy="4077319"/>
        </p:xfrm>
        <a:graphic>
          <a:graphicData uri="http://schemas.openxmlformats.org/drawingml/2006/table">
            <a:tbl>
              <a:tblPr/>
              <a:tblGrid>
                <a:gridCol w="4021834">
                  <a:extLst>
                    <a:ext uri="{9D8B030D-6E8A-4147-A177-3AD203B41FA5}">
                      <a16:colId xmlns:a16="http://schemas.microsoft.com/office/drawing/2014/main" val="20000"/>
                    </a:ext>
                  </a:extLst>
                </a:gridCol>
                <a:gridCol w="1434470">
                  <a:extLst>
                    <a:ext uri="{9D8B030D-6E8A-4147-A177-3AD203B41FA5}">
                      <a16:colId xmlns:a16="http://schemas.microsoft.com/office/drawing/2014/main" val="4017034048"/>
                    </a:ext>
                  </a:extLst>
                </a:gridCol>
              </a:tblGrid>
              <a:tr h="411683">
                <a:tc>
                  <a:txBody>
                    <a:bodyPr/>
                    <a:lstStyle/>
                    <a:p>
                      <a:pPr marL="0" marR="0" lvl="0" indent="0" algn="ctr" defTabSz="684213" rtl="0" eaLnBrk="0" fontAlgn="base" latinLnBrk="0" hangingPunct="0">
                        <a:lnSpc>
                          <a:spcPct val="100000"/>
                        </a:lnSpc>
                        <a:spcBef>
                          <a:spcPts val="0"/>
                        </a:spcBef>
                        <a:spcAft>
                          <a:spcPct val="0"/>
                        </a:spcAft>
                        <a:buClrTx/>
                        <a:buSzPct val="25000"/>
                        <a:buFont typeface="Wingdings" pitchFamily="2" charset="2"/>
                        <a:buNone/>
                        <a:tabLst/>
                        <a:defRPr/>
                      </a:pPr>
                      <a:r>
                        <a:rPr kumimoji="0" lang="en-US" sz="1600" b="1" u="none" strike="noStrike" kern="1200" cap="none" normalizeH="0" baseline="0" dirty="0">
                          <a:ln>
                            <a:noFill/>
                          </a:ln>
                          <a:solidFill>
                            <a:schemeClr val="accent1"/>
                          </a:solidFill>
                          <a:effectLst/>
                          <a:latin typeface="+mn-lt"/>
                          <a:ea typeface="+mn-ea"/>
                          <a:cs typeface="+mn-cs"/>
                        </a:rPr>
                        <a:t>Topic</a:t>
                      </a:r>
                    </a:p>
                  </a:txBody>
                  <a:tcPr marT="91440" marB="91440" anchor="ctr" horzOverflow="overflow">
                    <a:lnL w="12700" cmpd="sng">
                      <a:noFill/>
                      <a:prstDash val="solid"/>
                    </a:lnL>
                    <a:lnR w="635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600" b="1" i="0" u="none" strike="noStrike" cap="none" normalizeH="0" baseline="0" dirty="0">
                          <a:ln>
                            <a:noFill/>
                          </a:ln>
                          <a:solidFill>
                            <a:schemeClr val="accent1"/>
                          </a:solidFill>
                          <a:effectLst/>
                          <a:latin typeface="+mn-lt"/>
                        </a:rPr>
                        <a:t>Duration</a:t>
                      </a: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35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pPr>
                      <a:r>
                        <a:rPr kumimoji="0" lang="en-US" sz="1400" b="0" i="0" u="none" strike="noStrike" cap="none" normalizeH="0" baseline="0" dirty="0">
                          <a:ln>
                            <a:noFill/>
                          </a:ln>
                          <a:solidFill>
                            <a:srgbClr val="6B767D"/>
                          </a:solidFill>
                          <a:effectLst/>
                          <a:latin typeface="+mn-lt"/>
                        </a:rPr>
                        <a:t>Introductions and Workshop Objective</a:t>
                      </a:r>
                    </a:p>
                  </a:txBody>
                  <a:tcPr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kern="1200" cap="none" normalizeH="0" baseline="0" noProof="0" dirty="0">
                          <a:ln>
                            <a:noFill/>
                          </a:ln>
                          <a:solidFill>
                            <a:srgbClr val="6B767D"/>
                          </a:solidFill>
                          <a:effectLst/>
                          <a:latin typeface="+mn-lt"/>
                          <a:ea typeface="+mn-ea"/>
                          <a:cs typeface="+mn-cs"/>
                        </a:rPr>
                        <a:t>15 mins</a:t>
                      </a:r>
                    </a:p>
                  </a:txBody>
                  <a:tcPr marT="91440" marB="91440"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35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pPr>
                      <a:r>
                        <a:rPr kumimoji="0" lang="en-US" sz="1400" b="0" i="0" u="none" strike="noStrike" cap="none" normalizeH="0" baseline="0" dirty="0">
                          <a:ln>
                            <a:noFill/>
                          </a:ln>
                          <a:solidFill>
                            <a:srgbClr val="6B767D"/>
                          </a:solidFill>
                          <a:effectLst/>
                          <a:latin typeface="+mn-lt"/>
                        </a:rPr>
                        <a:t>Terminology</a:t>
                      </a:r>
                    </a:p>
                  </a:txBody>
                  <a:tcPr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kern="1200" cap="none" normalizeH="0" baseline="0" noProof="0" dirty="0">
                          <a:ln>
                            <a:noFill/>
                          </a:ln>
                          <a:solidFill>
                            <a:srgbClr val="6B767D"/>
                          </a:solidFill>
                          <a:effectLst/>
                          <a:latin typeface="+mn-lt"/>
                          <a:ea typeface="+mn-ea"/>
                          <a:cs typeface="+mn-cs"/>
                        </a:rPr>
                        <a:t>5 mins</a:t>
                      </a:r>
                    </a:p>
                  </a:txBody>
                  <a:tcPr marT="91440" marB="91440"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39006059"/>
                  </a:ext>
                </a:extLst>
              </a:tr>
              <a:tr h="435798">
                <a:tc>
                  <a:txBody>
                    <a:bodyPr/>
                    <a:lstStyle/>
                    <a:p>
                      <a:pPr marL="0" marR="0" lvl="0" indent="0" algn="l" rtl="0" eaLnBrk="0" fontAlgn="base" latinLnBrk="0" hangingPunct="0">
                        <a:lnSpc>
                          <a:spcPct val="100000"/>
                        </a:lnSpc>
                        <a:spcBef>
                          <a:spcPts val="300"/>
                        </a:spcBef>
                        <a:spcAft>
                          <a:spcPct val="0"/>
                        </a:spcAft>
                        <a:buClrTx/>
                        <a:buSzPct val="25000"/>
                        <a:buFontTx/>
                        <a:buNone/>
                      </a:pPr>
                      <a:r>
                        <a:rPr kumimoji="0" lang="en-US" sz="1400" b="0" i="0" u="none" strike="noStrike" cap="none" normalizeH="0" baseline="0" dirty="0">
                          <a:ln>
                            <a:noFill/>
                          </a:ln>
                          <a:solidFill>
                            <a:srgbClr val="6B767D"/>
                          </a:solidFill>
                          <a:effectLst/>
                          <a:latin typeface="+mn-lt"/>
                        </a:rPr>
                        <a:t>Proposed </a:t>
                      </a:r>
                      <a:r>
                        <a:rPr kumimoji="0" lang="en-US" sz="1400" b="0" i="0" u="none" strike="noStrike" cap="none" normalizeH="0" baseline="0" dirty="0" err="1">
                          <a:ln>
                            <a:noFill/>
                          </a:ln>
                          <a:solidFill>
                            <a:srgbClr val="6B767D"/>
                          </a:solidFill>
                          <a:effectLst/>
                          <a:latin typeface="+mn-lt"/>
                        </a:rPr>
                        <a:t>PoDs</a:t>
                      </a:r>
                      <a:r>
                        <a:rPr kumimoji="0" lang="en-US" sz="1400" b="0" i="0" u="none" strike="noStrike" cap="none" normalizeH="0" baseline="0" dirty="0">
                          <a:ln>
                            <a:noFill/>
                          </a:ln>
                          <a:solidFill>
                            <a:srgbClr val="6B767D"/>
                          </a:solidFill>
                          <a:effectLst/>
                          <a:latin typeface="+mn-lt"/>
                        </a:rPr>
                        <a:t> (SaaS), </a:t>
                      </a:r>
                      <a:r>
                        <a:rPr lang="en-US" sz="1400" b="0" i="0" u="none" strike="noStrike" cap="none" normalizeH="0" baseline="0" dirty="0">
                          <a:ln>
                            <a:noFill/>
                          </a:ln>
                          <a:solidFill>
                            <a:srgbClr val="6B767D"/>
                          </a:solidFill>
                          <a:effectLst/>
                          <a:latin typeface="+mn-lt"/>
                        </a:rPr>
                        <a:t>Provisioning</a:t>
                      </a:r>
                      <a:endParaRPr kumimoji="0" lang="en-US" sz="1400" b="0" i="0" u="none" strike="noStrike" cap="none" normalizeH="0" baseline="0" dirty="0">
                        <a:ln>
                          <a:noFill/>
                        </a:ln>
                        <a:solidFill>
                          <a:srgbClr val="6B767D"/>
                        </a:solidFill>
                        <a:effectLst/>
                        <a:latin typeface="+mn-lt"/>
                      </a:endParaRPr>
                    </a:p>
                  </a:txBody>
                  <a:tcPr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kern="1200" cap="none" normalizeH="0" baseline="0" noProof="0" dirty="0">
                          <a:ln>
                            <a:noFill/>
                          </a:ln>
                          <a:solidFill>
                            <a:srgbClr val="6B767D"/>
                          </a:solidFill>
                          <a:effectLst/>
                          <a:latin typeface="+mn-lt"/>
                          <a:ea typeface="+mn-ea"/>
                          <a:cs typeface="+mn-cs"/>
                        </a:rPr>
                        <a:t>15 mins</a:t>
                      </a:r>
                    </a:p>
                  </a:txBody>
                  <a:tcPr marT="91440" marB="91440"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15052529"/>
                  </a:ext>
                </a:extLst>
              </a:tr>
              <a:tr h="541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dirty="0">
                          <a:ln>
                            <a:noFill/>
                          </a:ln>
                          <a:solidFill>
                            <a:srgbClr val="6B767D"/>
                          </a:solidFill>
                          <a:effectLst/>
                          <a:latin typeface="+mn-lt"/>
                        </a:rPr>
                        <a:t>Middleware (PaaS) environments</a:t>
                      </a:r>
                    </a:p>
                  </a:txBody>
                  <a:tcPr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kern="1200" cap="none" normalizeH="0" baseline="0" noProof="0" dirty="0">
                          <a:ln>
                            <a:noFill/>
                          </a:ln>
                          <a:solidFill>
                            <a:srgbClr val="6B767D"/>
                          </a:solidFill>
                          <a:effectLst/>
                          <a:latin typeface="+mn-lt"/>
                          <a:ea typeface="+mn-ea"/>
                          <a:cs typeface="+mn-cs"/>
                        </a:rPr>
                        <a:t>10 mins</a:t>
                      </a:r>
                    </a:p>
                  </a:txBody>
                  <a:tcPr marT="91440" marB="91440"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14617761"/>
                  </a:ext>
                </a:extLst>
              </a:tr>
              <a:tr h="429910">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dirty="0">
                          <a:ln>
                            <a:noFill/>
                          </a:ln>
                          <a:solidFill>
                            <a:srgbClr val="6B767D"/>
                          </a:solidFill>
                          <a:effectLst/>
                          <a:latin typeface="+mn-lt"/>
                        </a:rPr>
                        <a:t>Oracle Upgrades (Patches)</a:t>
                      </a:r>
                    </a:p>
                  </a:txBody>
                  <a:tcPr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kern="1200" cap="none" normalizeH="0" baseline="0" noProof="0" dirty="0">
                          <a:ln>
                            <a:noFill/>
                          </a:ln>
                          <a:solidFill>
                            <a:srgbClr val="6B767D"/>
                          </a:solidFill>
                          <a:effectLst/>
                          <a:latin typeface="+mn-lt"/>
                          <a:ea typeface="+mn-ea"/>
                          <a:cs typeface="+mn-cs"/>
                        </a:rPr>
                        <a:t>10 mins</a:t>
                      </a:r>
                    </a:p>
                  </a:txBody>
                  <a:tcPr marT="91440" marB="91440"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63317600"/>
                  </a:ext>
                </a:extLst>
              </a:tr>
              <a:tr h="435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dirty="0">
                          <a:ln>
                            <a:noFill/>
                          </a:ln>
                          <a:solidFill>
                            <a:srgbClr val="6B767D"/>
                          </a:solidFill>
                          <a:effectLst/>
                          <a:latin typeface="+mn-lt"/>
                        </a:rPr>
                        <a:t>Instance Refresh</a:t>
                      </a:r>
                    </a:p>
                  </a:txBody>
                  <a:tcPr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kern="1200" cap="none" normalizeH="0" baseline="0" noProof="0" dirty="0">
                          <a:ln>
                            <a:noFill/>
                          </a:ln>
                          <a:solidFill>
                            <a:srgbClr val="6B767D"/>
                          </a:solidFill>
                          <a:effectLst/>
                          <a:latin typeface="+mn-lt"/>
                          <a:ea typeface="+mn-ea"/>
                          <a:cs typeface="+mn-cs"/>
                        </a:rPr>
                        <a:t>15 mins</a:t>
                      </a:r>
                    </a:p>
                  </a:txBody>
                  <a:tcPr marT="91440" marB="91440"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76733591"/>
                  </a:ext>
                </a:extLst>
              </a:tr>
              <a:tr h="499901">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dirty="0">
                          <a:ln>
                            <a:noFill/>
                          </a:ln>
                          <a:solidFill>
                            <a:srgbClr val="6B767D"/>
                          </a:solidFill>
                          <a:effectLst/>
                          <a:latin typeface="+mn-lt"/>
                        </a:rPr>
                        <a:t>Responsibility Matrix</a:t>
                      </a:r>
                    </a:p>
                  </a:txBody>
                  <a:tcPr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kern="1200" cap="none" normalizeH="0" baseline="0" noProof="0" dirty="0">
                          <a:ln>
                            <a:noFill/>
                          </a:ln>
                          <a:solidFill>
                            <a:srgbClr val="6B767D"/>
                          </a:solidFill>
                          <a:effectLst/>
                          <a:latin typeface="+mn-lt"/>
                          <a:ea typeface="+mn-ea"/>
                          <a:cs typeface="+mn-cs"/>
                        </a:rPr>
                        <a:t>15 mins</a:t>
                      </a:r>
                    </a:p>
                  </a:txBody>
                  <a:tcPr marT="91440" marB="91440"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6017353"/>
                  </a:ext>
                </a:extLst>
              </a:tr>
              <a:tr h="435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dirty="0">
                          <a:ln>
                            <a:noFill/>
                          </a:ln>
                          <a:solidFill>
                            <a:srgbClr val="6B767D"/>
                          </a:solidFill>
                          <a:effectLst/>
                          <a:latin typeface="+mn-lt"/>
                        </a:rPr>
                        <a:t>Summary and Next Steps</a:t>
                      </a:r>
                    </a:p>
                  </a:txBody>
                  <a:tcPr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kern="1200" cap="none" normalizeH="0" baseline="0" noProof="0" dirty="0">
                          <a:ln>
                            <a:noFill/>
                          </a:ln>
                          <a:solidFill>
                            <a:srgbClr val="6B767D"/>
                          </a:solidFill>
                          <a:effectLst/>
                          <a:latin typeface="+mn-lt"/>
                          <a:ea typeface="+mn-ea"/>
                          <a:cs typeface="+mn-cs"/>
                        </a:rPr>
                        <a:t>5 mins</a:t>
                      </a:r>
                    </a:p>
                  </a:txBody>
                  <a:tcPr marT="91440" marB="91440"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5303784"/>
                  </a:ext>
                </a:extLst>
              </a:tr>
            </a:tbl>
          </a:graphicData>
        </a:graphic>
      </p:graphicFrame>
      <p:sp>
        <p:nvSpPr>
          <p:cNvPr id="2" name="Title 2">
            <a:extLst>
              <a:ext uri="{FF2B5EF4-FFF2-40B4-BE49-F238E27FC236}">
                <a16:creationId xmlns:a16="http://schemas.microsoft.com/office/drawing/2014/main" id="{FA91D1FE-7FC6-C7FA-045F-32A5C6D2E3BB}"/>
              </a:ext>
            </a:extLst>
          </p:cNvPr>
          <p:cNvSpPr txBox="1">
            <a:spLocks/>
          </p:cNvSpPr>
          <p:nvPr/>
        </p:nvSpPr>
        <p:spPr>
          <a:xfrm>
            <a:off x="729996" y="359538"/>
            <a:ext cx="11041380" cy="407656"/>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2400" b="1" i="0" kern="1200">
                <a:solidFill>
                  <a:schemeClr val="accent1"/>
                </a:solidFill>
                <a:latin typeface="Arial" panose="020B0604020202020204" pitchFamily="34" charset="0"/>
                <a:ea typeface="+mj-ea"/>
                <a:cs typeface="Arial" panose="020B0604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a:ln>
                <a:noFill/>
              </a:ln>
              <a:solidFill>
                <a:srgbClr val="F3753F"/>
              </a:solidFill>
              <a:effectLst/>
              <a:uLnTx/>
              <a:uFillTx/>
              <a:latin typeface="Arial" panose="020B0604020202020204" pitchFamily="34" charset="0"/>
              <a:ea typeface="+mj-ea"/>
              <a:cs typeface="Arial" panose="020B0604020202020204" pitchFamily="34" charset="0"/>
            </a:endParaRPr>
          </a:p>
        </p:txBody>
      </p:sp>
      <p:sp>
        <p:nvSpPr>
          <p:cNvPr id="3" name="Title 2">
            <a:extLst>
              <a:ext uri="{FF2B5EF4-FFF2-40B4-BE49-F238E27FC236}">
                <a16:creationId xmlns:a16="http://schemas.microsoft.com/office/drawing/2014/main" id="{68AFC83A-B11E-AFA3-4320-54919F83355B}"/>
              </a:ext>
            </a:extLst>
          </p:cNvPr>
          <p:cNvSpPr>
            <a:spLocks noGrp="1"/>
          </p:cNvSpPr>
          <p:nvPr>
            <p:ph type="title"/>
          </p:nvPr>
        </p:nvSpPr>
        <p:spPr>
          <a:xfrm>
            <a:off x="469900" y="402587"/>
            <a:ext cx="11252200" cy="457200"/>
          </a:xfrm>
        </p:spPr>
        <p:txBody>
          <a:bodyPr/>
          <a:lstStyle/>
          <a:p>
            <a:r>
              <a:rPr lang="en-US" sz="2400">
                <a:ea typeface="Open Sans Light" panose="020B0306030504020204" pitchFamily="34" charset="0"/>
              </a:rPr>
              <a:t>Agenda</a:t>
            </a:r>
            <a:endParaRPr lang="en-US"/>
          </a:p>
        </p:txBody>
      </p:sp>
      <p:grpSp>
        <p:nvGrpSpPr>
          <p:cNvPr id="5" name="Group 4">
            <a:extLst>
              <a:ext uri="{FF2B5EF4-FFF2-40B4-BE49-F238E27FC236}">
                <a16:creationId xmlns:a16="http://schemas.microsoft.com/office/drawing/2014/main" id="{EE5E2420-73A5-4948-AF9D-A89D4D94B808}"/>
              </a:ext>
            </a:extLst>
          </p:cNvPr>
          <p:cNvGrpSpPr/>
          <p:nvPr/>
        </p:nvGrpSpPr>
        <p:grpSpPr>
          <a:xfrm>
            <a:off x="6925882" y="1015129"/>
            <a:ext cx="4660900" cy="246221"/>
            <a:chOff x="393700" y="1418689"/>
            <a:chExt cx="11379200" cy="246221"/>
          </a:xfrm>
        </p:grpSpPr>
        <p:cxnSp>
          <p:nvCxnSpPr>
            <p:cNvPr id="6" name="iBar:31/138">
              <a:extLst>
                <a:ext uri="{FF2B5EF4-FFF2-40B4-BE49-F238E27FC236}">
                  <a16:creationId xmlns:a16="http://schemas.microsoft.com/office/drawing/2014/main" id="{130195DB-8AD9-4B00-B71E-A07E20CEDD85}"/>
                </a:ext>
              </a:extLst>
            </p:cNvPr>
            <p:cNvCxnSpPr/>
            <p:nvPr/>
          </p:nvCxnSpPr>
          <p:spPr>
            <a:xfrm>
              <a:off x="393700" y="1562100"/>
              <a:ext cx="11379200" cy="0"/>
            </a:xfrm>
            <a:prstGeom prst="line">
              <a:avLst/>
            </a:prstGeom>
            <a:ln w="285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xtBox:31/138">
              <a:extLst>
                <a:ext uri="{FF2B5EF4-FFF2-40B4-BE49-F238E27FC236}">
                  <a16:creationId xmlns:a16="http://schemas.microsoft.com/office/drawing/2014/main" id="{FF452D41-4FB6-46F4-AAB0-F2F09E6C8028}"/>
                </a:ext>
              </a:extLst>
            </p:cNvPr>
            <p:cNvSpPr/>
            <p:nvPr/>
          </p:nvSpPr>
          <p:spPr>
            <a:xfrm>
              <a:off x="2427862" y="1418689"/>
              <a:ext cx="7120900" cy="24622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0" rIns="9144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3753F"/>
                  </a:solidFill>
                  <a:effectLst/>
                  <a:uLnTx/>
                  <a:uFillTx/>
                  <a:latin typeface="Arial" panose="020B0604020202020204"/>
                  <a:ea typeface="+mn-ea"/>
                  <a:cs typeface="+mn-cs"/>
                </a:rPr>
                <a:t>Objectives &amp; Outputs</a:t>
              </a:r>
            </a:p>
          </p:txBody>
        </p:sp>
      </p:grpSp>
      <p:sp>
        <p:nvSpPr>
          <p:cNvPr id="9" name="Rectangle 8">
            <a:extLst>
              <a:ext uri="{FF2B5EF4-FFF2-40B4-BE49-F238E27FC236}">
                <a16:creationId xmlns:a16="http://schemas.microsoft.com/office/drawing/2014/main" id="{76445242-84E8-4EA9-B523-25BAD0C08857}"/>
              </a:ext>
            </a:extLst>
          </p:cNvPr>
          <p:cNvSpPr/>
          <p:nvPr/>
        </p:nvSpPr>
        <p:spPr>
          <a:xfrm>
            <a:off x="7724398" y="1520125"/>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rtlCol="0" anchor="ctr" anchorCtr="0"/>
          <a:lstStyle/>
          <a:p>
            <a:pPr>
              <a:defRPr/>
            </a:pPr>
            <a:r>
              <a:rPr lang="en-US" sz="1400" dirty="0">
                <a:solidFill>
                  <a:srgbClr val="6B767D"/>
                </a:solidFill>
                <a:latin typeface="Arial" panose="020B0604020202020204"/>
              </a:rPr>
              <a:t>Align on the</a:t>
            </a:r>
            <a:r>
              <a:rPr kumimoji="0" lang="en-US" sz="1400" b="0" i="0" u="none" strike="noStrike" kern="1200" cap="none" spc="0" normalizeH="0" baseline="0" noProof="0" dirty="0">
                <a:ln>
                  <a:noFill/>
                </a:ln>
                <a:solidFill>
                  <a:srgbClr val="6B767D"/>
                </a:solidFill>
                <a:effectLst/>
                <a:uLnTx/>
                <a:uFillTx/>
                <a:latin typeface="Arial" panose="020B0604020202020204"/>
                <a:ea typeface="+mn-ea"/>
                <a:cs typeface="+mn-cs"/>
              </a:rPr>
              <a:t> no</a:t>
            </a:r>
            <a:r>
              <a:rPr lang="en-US" sz="1400" dirty="0">
                <a:solidFill>
                  <a:srgbClr val="6B767D"/>
                </a:solidFill>
                <a:latin typeface="Arial" panose="020B0604020202020204"/>
              </a:rPr>
              <a:t>.</a:t>
            </a:r>
            <a:r>
              <a:rPr kumimoji="0" lang="en-US" sz="1400" b="0" i="0" u="none" strike="noStrike" kern="1200" cap="none" spc="0" normalizeH="0" baseline="0" noProof="0" dirty="0">
                <a:ln>
                  <a:noFill/>
                </a:ln>
                <a:solidFill>
                  <a:srgbClr val="6B767D"/>
                </a:solidFill>
                <a:effectLst/>
                <a:uLnTx/>
                <a:uFillTx/>
                <a:latin typeface="Arial" panose="020B0604020202020204"/>
                <a:ea typeface="+mn-ea"/>
                <a:cs typeface="+mn-cs"/>
              </a:rPr>
              <a:t> of </a:t>
            </a:r>
            <a:r>
              <a:rPr kumimoji="0" lang="en-US" sz="1400" b="0" i="0" u="none" strike="noStrike" kern="1200" cap="none" spc="0" normalizeH="0" baseline="0" noProof="0" dirty="0" err="1">
                <a:ln>
                  <a:noFill/>
                </a:ln>
                <a:solidFill>
                  <a:srgbClr val="6B767D"/>
                </a:solidFill>
                <a:effectLst/>
                <a:uLnTx/>
                <a:uFillTx/>
                <a:latin typeface="Arial" panose="020B0604020202020204"/>
                <a:ea typeface="+mn-ea"/>
                <a:cs typeface="+mn-cs"/>
              </a:rPr>
              <a:t>PoDs</a:t>
            </a:r>
            <a:r>
              <a:rPr kumimoji="0" lang="en-US" sz="1400" b="0" i="0" u="none" strike="noStrike" kern="1200" cap="none" spc="0" normalizeH="0" baseline="0" noProof="0" dirty="0">
                <a:ln>
                  <a:noFill/>
                </a:ln>
                <a:solidFill>
                  <a:srgbClr val="6B767D"/>
                </a:solidFill>
                <a:effectLst/>
                <a:uLnTx/>
                <a:uFillTx/>
                <a:latin typeface="Arial" panose="020B0604020202020204"/>
                <a:ea typeface="+mn-ea"/>
                <a:cs typeface="+mn-cs"/>
              </a:rPr>
              <a:t> and their usage</a:t>
            </a:r>
          </a:p>
        </p:txBody>
      </p:sp>
      <p:cxnSp>
        <p:nvCxnSpPr>
          <p:cNvPr id="10" name="Straight Connector 9">
            <a:extLst>
              <a:ext uri="{FF2B5EF4-FFF2-40B4-BE49-F238E27FC236}">
                <a16:creationId xmlns:a16="http://schemas.microsoft.com/office/drawing/2014/main" id="{F9F9333A-1802-457D-8427-5E88030FA95A}"/>
              </a:ext>
            </a:extLst>
          </p:cNvPr>
          <p:cNvCxnSpPr/>
          <p:nvPr/>
        </p:nvCxnSpPr>
        <p:spPr>
          <a:xfrm>
            <a:off x="7642204" y="2356499"/>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BF0445D4-A16E-4424-B5DE-3CF2AE63C611}"/>
              </a:ext>
            </a:extLst>
          </p:cNvPr>
          <p:cNvSpPr/>
          <p:nvPr/>
        </p:nvSpPr>
        <p:spPr>
          <a:xfrm>
            <a:off x="7724398" y="2419858"/>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6B767D"/>
                </a:solidFill>
                <a:effectLst/>
                <a:uLnTx/>
                <a:uFillTx/>
                <a:latin typeface="Arial" panose="020B0604020202020204"/>
                <a:ea typeface="+mn-ea"/>
                <a:cs typeface="+mn-cs"/>
              </a:rPr>
              <a:t>Confirm on the patching cadence</a:t>
            </a:r>
          </a:p>
        </p:txBody>
      </p:sp>
      <p:cxnSp>
        <p:nvCxnSpPr>
          <p:cNvPr id="13" name="Straight Connector 12">
            <a:extLst>
              <a:ext uri="{FF2B5EF4-FFF2-40B4-BE49-F238E27FC236}">
                <a16:creationId xmlns:a16="http://schemas.microsoft.com/office/drawing/2014/main" id="{EE1A478D-E08A-4664-9539-3E14E0E9F699}"/>
              </a:ext>
            </a:extLst>
          </p:cNvPr>
          <p:cNvCxnSpPr/>
          <p:nvPr/>
        </p:nvCxnSpPr>
        <p:spPr>
          <a:xfrm>
            <a:off x="7642204" y="5792666"/>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B5A6631-DD51-416F-ABD8-8D78328F9C13}"/>
              </a:ext>
            </a:extLst>
          </p:cNvPr>
          <p:cNvCxnSpPr/>
          <p:nvPr/>
        </p:nvCxnSpPr>
        <p:spPr>
          <a:xfrm>
            <a:off x="7642204" y="4933625"/>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CEA15CC4-9B4D-44DB-9031-CEB73EB8383A}"/>
              </a:ext>
            </a:extLst>
          </p:cNvPr>
          <p:cNvGrpSpPr/>
          <p:nvPr/>
        </p:nvGrpSpPr>
        <p:grpSpPr>
          <a:xfrm>
            <a:off x="6925882" y="2479294"/>
            <a:ext cx="548640" cy="548640"/>
            <a:chOff x="6931745" y="2447847"/>
            <a:chExt cx="667512" cy="667512"/>
          </a:xfrm>
        </p:grpSpPr>
        <p:sp>
          <p:nvSpPr>
            <p:cNvPr id="16" name="Oval 15">
              <a:extLst>
                <a:ext uri="{FF2B5EF4-FFF2-40B4-BE49-F238E27FC236}">
                  <a16:creationId xmlns:a16="http://schemas.microsoft.com/office/drawing/2014/main" id="{F8797423-6309-45F5-B1F7-3A4A0BD53DD1}"/>
                </a:ext>
              </a:extLst>
            </p:cNvPr>
            <p:cNvSpPr/>
            <p:nvPr/>
          </p:nvSpPr>
          <p:spPr>
            <a:xfrm>
              <a:off x="6931745" y="2447847"/>
              <a:ext cx="667512" cy="667512"/>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17" name="Group 16">
              <a:extLst>
                <a:ext uri="{FF2B5EF4-FFF2-40B4-BE49-F238E27FC236}">
                  <a16:creationId xmlns:a16="http://schemas.microsoft.com/office/drawing/2014/main" id="{D7EDFDE2-7693-48FF-9F5F-3FA7B30EF993}"/>
                </a:ext>
              </a:extLst>
            </p:cNvPr>
            <p:cNvGrpSpPr>
              <a:grpSpLocks noChangeAspect="1"/>
            </p:cNvGrpSpPr>
            <p:nvPr/>
          </p:nvGrpSpPr>
          <p:grpSpPr>
            <a:xfrm>
              <a:off x="7069696" y="2613644"/>
              <a:ext cx="384048" cy="320040"/>
              <a:chOff x="12450763" y="3171825"/>
              <a:chExt cx="584200" cy="488950"/>
            </a:xfrm>
            <a:solidFill>
              <a:schemeClr val="tx1"/>
            </a:solidFill>
          </p:grpSpPr>
          <p:sp>
            <p:nvSpPr>
              <p:cNvPr id="18" name="Freeform 524">
                <a:extLst>
                  <a:ext uri="{FF2B5EF4-FFF2-40B4-BE49-F238E27FC236}">
                    <a16:creationId xmlns:a16="http://schemas.microsoft.com/office/drawing/2014/main" id="{EFF1D51A-D7AF-460F-A669-23B9BFEC4E01}"/>
                  </a:ext>
                </a:extLst>
              </p:cNvPr>
              <p:cNvSpPr>
                <a:spLocks noEditPoints="1"/>
              </p:cNvSpPr>
              <p:nvPr/>
            </p:nvSpPr>
            <p:spPr bwMode="auto">
              <a:xfrm>
                <a:off x="12450763" y="3171825"/>
                <a:ext cx="584200" cy="488950"/>
              </a:xfrm>
              <a:custGeom>
                <a:avLst/>
                <a:gdLst>
                  <a:gd name="T0" fmla="*/ 232 w 236"/>
                  <a:gd name="T1" fmla="*/ 12 h 197"/>
                  <a:gd name="T2" fmla="*/ 182 w 236"/>
                  <a:gd name="T3" fmla="*/ 1 h 197"/>
                  <a:gd name="T4" fmla="*/ 179 w 236"/>
                  <a:gd name="T5" fmla="*/ 1 h 197"/>
                  <a:gd name="T6" fmla="*/ 119 w 236"/>
                  <a:gd name="T7" fmla="*/ 28 h 197"/>
                  <a:gd name="T8" fmla="*/ 64 w 236"/>
                  <a:gd name="T9" fmla="*/ 5 h 197"/>
                  <a:gd name="T10" fmla="*/ 61 w 236"/>
                  <a:gd name="T11" fmla="*/ 5 h 197"/>
                  <a:gd name="T12" fmla="*/ 3 w 236"/>
                  <a:gd name="T13" fmla="*/ 28 h 197"/>
                  <a:gd name="T14" fmla="*/ 0 w 236"/>
                  <a:gd name="T15" fmla="*/ 32 h 197"/>
                  <a:gd name="T16" fmla="*/ 0 w 236"/>
                  <a:gd name="T17" fmla="*/ 191 h 197"/>
                  <a:gd name="T18" fmla="*/ 2 w 236"/>
                  <a:gd name="T19" fmla="*/ 195 h 197"/>
                  <a:gd name="T20" fmla="*/ 6 w 236"/>
                  <a:gd name="T21" fmla="*/ 195 h 197"/>
                  <a:gd name="T22" fmla="*/ 62 w 236"/>
                  <a:gd name="T23" fmla="*/ 173 h 197"/>
                  <a:gd name="T24" fmla="*/ 118 w 236"/>
                  <a:gd name="T25" fmla="*/ 197 h 197"/>
                  <a:gd name="T26" fmla="*/ 119 w 236"/>
                  <a:gd name="T27" fmla="*/ 197 h 197"/>
                  <a:gd name="T28" fmla="*/ 121 w 236"/>
                  <a:gd name="T29" fmla="*/ 197 h 197"/>
                  <a:gd name="T30" fmla="*/ 182 w 236"/>
                  <a:gd name="T31" fmla="*/ 169 h 197"/>
                  <a:gd name="T32" fmla="*/ 230 w 236"/>
                  <a:gd name="T33" fmla="*/ 180 h 197"/>
                  <a:gd name="T34" fmla="*/ 234 w 236"/>
                  <a:gd name="T35" fmla="*/ 179 h 197"/>
                  <a:gd name="T36" fmla="*/ 236 w 236"/>
                  <a:gd name="T37" fmla="*/ 175 h 197"/>
                  <a:gd name="T38" fmla="*/ 236 w 236"/>
                  <a:gd name="T39" fmla="*/ 17 h 197"/>
                  <a:gd name="T40" fmla="*/ 232 w 236"/>
                  <a:gd name="T41" fmla="*/ 12 h 197"/>
                  <a:gd name="T42" fmla="*/ 226 w 236"/>
                  <a:gd name="T43" fmla="*/ 169 h 197"/>
                  <a:gd name="T44" fmla="*/ 182 w 236"/>
                  <a:gd name="T45" fmla="*/ 159 h 197"/>
                  <a:gd name="T46" fmla="*/ 179 w 236"/>
                  <a:gd name="T47" fmla="*/ 160 h 197"/>
                  <a:gd name="T48" fmla="*/ 119 w 236"/>
                  <a:gd name="T49" fmla="*/ 187 h 197"/>
                  <a:gd name="T50" fmla="*/ 64 w 236"/>
                  <a:gd name="T51" fmla="*/ 164 h 197"/>
                  <a:gd name="T52" fmla="*/ 62 w 236"/>
                  <a:gd name="T53" fmla="*/ 164 h 197"/>
                  <a:gd name="T54" fmla="*/ 61 w 236"/>
                  <a:gd name="T55" fmla="*/ 164 h 197"/>
                  <a:gd name="T56" fmla="*/ 9 w 236"/>
                  <a:gd name="T57" fmla="*/ 184 h 197"/>
                  <a:gd name="T58" fmla="*/ 9 w 236"/>
                  <a:gd name="T59" fmla="*/ 36 h 197"/>
                  <a:gd name="T60" fmla="*/ 62 w 236"/>
                  <a:gd name="T61" fmla="*/ 15 h 197"/>
                  <a:gd name="T62" fmla="*/ 118 w 236"/>
                  <a:gd name="T63" fmla="*/ 38 h 197"/>
                  <a:gd name="T64" fmla="*/ 121 w 236"/>
                  <a:gd name="T65" fmla="*/ 38 h 197"/>
                  <a:gd name="T66" fmla="*/ 182 w 236"/>
                  <a:gd name="T67" fmla="*/ 10 h 197"/>
                  <a:gd name="T68" fmla="*/ 226 w 236"/>
                  <a:gd name="T69" fmla="*/ 21 h 197"/>
                  <a:gd name="T70" fmla="*/ 226 w 236"/>
                  <a:gd name="T71" fmla="*/ 169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6" h="197">
                    <a:moveTo>
                      <a:pt x="232" y="12"/>
                    </a:moveTo>
                    <a:cubicBezTo>
                      <a:pt x="182" y="1"/>
                      <a:pt x="182" y="1"/>
                      <a:pt x="182" y="1"/>
                    </a:cubicBezTo>
                    <a:cubicBezTo>
                      <a:pt x="181" y="0"/>
                      <a:pt x="180" y="1"/>
                      <a:pt x="179" y="1"/>
                    </a:cubicBezTo>
                    <a:cubicBezTo>
                      <a:pt x="119" y="28"/>
                      <a:pt x="119" y="28"/>
                      <a:pt x="119" y="28"/>
                    </a:cubicBezTo>
                    <a:cubicBezTo>
                      <a:pt x="64" y="5"/>
                      <a:pt x="64" y="5"/>
                      <a:pt x="64" y="5"/>
                    </a:cubicBezTo>
                    <a:cubicBezTo>
                      <a:pt x="63" y="5"/>
                      <a:pt x="62" y="5"/>
                      <a:pt x="61" y="5"/>
                    </a:cubicBezTo>
                    <a:cubicBezTo>
                      <a:pt x="3" y="28"/>
                      <a:pt x="3" y="28"/>
                      <a:pt x="3" y="28"/>
                    </a:cubicBezTo>
                    <a:cubicBezTo>
                      <a:pt x="1" y="29"/>
                      <a:pt x="0" y="30"/>
                      <a:pt x="0" y="32"/>
                    </a:cubicBezTo>
                    <a:cubicBezTo>
                      <a:pt x="0" y="191"/>
                      <a:pt x="0" y="191"/>
                      <a:pt x="0" y="191"/>
                    </a:cubicBezTo>
                    <a:cubicBezTo>
                      <a:pt x="0" y="192"/>
                      <a:pt x="1" y="194"/>
                      <a:pt x="2" y="195"/>
                    </a:cubicBezTo>
                    <a:cubicBezTo>
                      <a:pt x="3" y="196"/>
                      <a:pt x="5" y="196"/>
                      <a:pt x="6" y="195"/>
                    </a:cubicBezTo>
                    <a:cubicBezTo>
                      <a:pt x="62" y="173"/>
                      <a:pt x="62" y="173"/>
                      <a:pt x="62" y="173"/>
                    </a:cubicBezTo>
                    <a:cubicBezTo>
                      <a:pt x="118" y="197"/>
                      <a:pt x="118" y="197"/>
                      <a:pt x="118" y="197"/>
                    </a:cubicBezTo>
                    <a:cubicBezTo>
                      <a:pt x="118" y="197"/>
                      <a:pt x="119" y="197"/>
                      <a:pt x="119" y="197"/>
                    </a:cubicBezTo>
                    <a:cubicBezTo>
                      <a:pt x="120" y="197"/>
                      <a:pt x="121" y="197"/>
                      <a:pt x="121" y="197"/>
                    </a:cubicBezTo>
                    <a:cubicBezTo>
                      <a:pt x="182" y="169"/>
                      <a:pt x="182" y="169"/>
                      <a:pt x="182" y="169"/>
                    </a:cubicBezTo>
                    <a:cubicBezTo>
                      <a:pt x="230" y="180"/>
                      <a:pt x="230" y="180"/>
                      <a:pt x="230" y="180"/>
                    </a:cubicBezTo>
                    <a:cubicBezTo>
                      <a:pt x="231" y="180"/>
                      <a:pt x="233" y="180"/>
                      <a:pt x="234" y="179"/>
                    </a:cubicBezTo>
                    <a:cubicBezTo>
                      <a:pt x="235" y="178"/>
                      <a:pt x="236" y="177"/>
                      <a:pt x="236" y="175"/>
                    </a:cubicBezTo>
                    <a:cubicBezTo>
                      <a:pt x="236" y="17"/>
                      <a:pt x="236" y="17"/>
                      <a:pt x="236" y="17"/>
                    </a:cubicBezTo>
                    <a:cubicBezTo>
                      <a:pt x="236" y="15"/>
                      <a:pt x="234" y="13"/>
                      <a:pt x="232" y="12"/>
                    </a:cubicBezTo>
                    <a:close/>
                    <a:moveTo>
                      <a:pt x="226" y="169"/>
                    </a:moveTo>
                    <a:cubicBezTo>
                      <a:pt x="182" y="159"/>
                      <a:pt x="182" y="159"/>
                      <a:pt x="182" y="159"/>
                    </a:cubicBezTo>
                    <a:cubicBezTo>
                      <a:pt x="181" y="159"/>
                      <a:pt x="180" y="159"/>
                      <a:pt x="179" y="160"/>
                    </a:cubicBezTo>
                    <a:cubicBezTo>
                      <a:pt x="119" y="187"/>
                      <a:pt x="119" y="187"/>
                      <a:pt x="119" y="187"/>
                    </a:cubicBezTo>
                    <a:cubicBezTo>
                      <a:pt x="64" y="164"/>
                      <a:pt x="64" y="164"/>
                      <a:pt x="64" y="164"/>
                    </a:cubicBezTo>
                    <a:cubicBezTo>
                      <a:pt x="64" y="164"/>
                      <a:pt x="63" y="164"/>
                      <a:pt x="62" y="164"/>
                    </a:cubicBezTo>
                    <a:cubicBezTo>
                      <a:pt x="62" y="164"/>
                      <a:pt x="61" y="164"/>
                      <a:pt x="61" y="164"/>
                    </a:cubicBezTo>
                    <a:cubicBezTo>
                      <a:pt x="9" y="184"/>
                      <a:pt x="9" y="184"/>
                      <a:pt x="9" y="184"/>
                    </a:cubicBezTo>
                    <a:cubicBezTo>
                      <a:pt x="9" y="36"/>
                      <a:pt x="9" y="36"/>
                      <a:pt x="9" y="36"/>
                    </a:cubicBezTo>
                    <a:cubicBezTo>
                      <a:pt x="62" y="15"/>
                      <a:pt x="62" y="15"/>
                      <a:pt x="62" y="15"/>
                    </a:cubicBezTo>
                    <a:cubicBezTo>
                      <a:pt x="118" y="38"/>
                      <a:pt x="118" y="38"/>
                      <a:pt x="118" y="38"/>
                    </a:cubicBezTo>
                    <a:cubicBezTo>
                      <a:pt x="119" y="38"/>
                      <a:pt x="120" y="38"/>
                      <a:pt x="121" y="38"/>
                    </a:cubicBezTo>
                    <a:cubicBezTo>
                      <a:pt x="182" y="10"/>
                      <a:pt x="182" y="10"/>
                      <a:pt x="182" y="10"/>
                    </a:cubicBezTo>
                    <a:cubicBezTo>
                      <a:pt x="226" y="21"/>
                      <a:pt x="226" y="21"/>
                      <a:pt x="226" y="21"/>
                    </a:cubicBezTo>
                    <a:lnTo>
                      <a:pt x="226" y="169"/>
                    </a:lnTo>
                    <a:close/>
                  </a:path>
                </a:pathLst>
              </a:custGeom>
              <a:grpFill/>
              <a:ln w="19050">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19" name="Freeform 525">
                <a:extLst>
                  <a:ext uri="{FF2B5EF4-FFF2-40B4-BE49-F238E27FC236}">
                    <a16:creationId xmlns:a16="http://schemas.microsoft.com/office/drawing/2014/main" id="{4E7DE28D-EC56-4870-9DDF-EB7461A60273}"/>
                  </a:ext>
                </a:extLst>
              </p:cNvPr>
              <p:cNvSpPr>
                <a:spLocks/>
              </p:cNvSpPr>
              <p:nvPr/>
            </p:nvSpPr>
            <p:spPr bwMode="auto">
              <a:xfrm>
                <a:off x="12542838" y="3444875"/>
                <a:ext cx="34925" cy="41275"/>
              </a:xfrm>
              <a:custGeom>
                <a:avLst/>
                <a:gdLst>
                  <a:gd name="T0" fmla="*/ 11 w 14"/>
                  <a:gd name="T1" fmla="*/ 1 h 17"/>
                  <a:gd name="T2" fmla="*/ 4 w 14"/>
                  <a:gd name="T3" fmla="*/ 3 h 17"/>
                  <a:gd name="T4" fmla="*/ 1 w 14"/>
                  <a:gd name="T5" fmla="*/ 10 h 17"/>
                  <a:gd name="T6" fmla="*/ 3 w 14"/>
                  <a:gd name="T7" fmla="*/ 16 h 17"/>
                  <a:gd name="T8" fmla="*/ 5 w 14"/>
                  <a:gd name="T9" fmla="*/ 17 h 17"/>
                  <a:gd name="T10" fmla="*/ 9 w 14"/>
                  <a:gd name="T11" fmla="*/ 14 h 17"/>
                  <a:gd name="T12" fmla="*/ 13 w 14"/>
                  <a:gd name="T13" fmla="*/ 8 h 17"/>
                  <a:gd name="T14" fmla="*/ 11 w 14"/>
                  <a:gd name="T15" fmla="*/ 1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11" y="1"/>
                    </a:moveTo>
                    <a:cubicBezTo>
                      <a:pt x="8" y="0"/>
                      <a:pt x="5" y="1"/>
                      <a:pt x="4" y="3"/>
                    </a:cubicBezTo>
                    <a:cubicBezTo>
                      <a:pt x="2" y="7"/>
                      <a:pt x="1" y="10"/>
                      <a:pt x="1" y="10"/>
                    </a:cubicBezTo>
                    <a:cubicBezTo>
                      <a:pt x="0" y="12"/>
                      <a:pt x="1" y="15"/>
                      <a:pt x="3" y="16"/>
                    </a:cubicBezTo>
                    <a:cubicBezTo>
                      <a:pt x="4" y="16"/>
                      <a:pt x="4" y="17"/>
                      <a:pt x="5" y="17"/>
                    </a:cubicBezTo>
                    <a:cubicBezTo>
                      <a:pt x="7" y="17"/>
                      <a:pt x="9" y="16"/>
                      <a:pt x="9" y="14"/>
                    </a:cubicBezTo>
                    <a:cubicBezTo>
                      <a:pt x="9" y="14"/>
                      <a:pt x="11" y="11"/>
                      <a:pt x="13" y="8"/>
                    </a:cubicBezTo>
                    <a:cubicBezTo>
                      <a:pt x="14" y="6"/>
                      <a:pt x="13" y="3"/>
                      <a:pt x="11" y="1"/>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0" name="Freeform 526">
                <a:extLst>
                  <a:ext uri="{FF2B5EF4-FFF2-40B4-BE49-F238E27FC236}">
                    <a16:creationId xmlns:a16="http://schemas.microsoft.com/office/drawing/2014/main" id="{DB9D358B-A930-4B28-9ABA-7340F8F446EA}"/>
                  </a:ext>
                </a:extLst>
              </p:cNvPr>
              <p:cNvSpPr>
                <a:spLocks/>
              </p:cNvSpPr>
              <p:nvPr/>
            </p:nvSpPr>
            <p:spPr bwMode="auto">
              <a:xfrm>
                <a:off x="12577763" y="3387725"/>
                <a:ext cx="36513" cy="39687"/>
              </a:xfrm>
              <a:custGeom>
                <a:avLst/>
                <a:gdLst>
                  <a:gd name="T0" fmla="*/ 6 w 15"/>
                  <a:gd name="T1" fmla="*/ 3 h 16"/>
                  <a:gd name="T2" fmla="*/ 1 w 15"/>
                  <a:gd name="T3" fmla="*/ 8 h 16"/>
                  <a:gd name="T4" fmla="*/ 2 w 15"/>
                  <a:gd name="T5" fmla="*/ 15 h 16"/>
                  <a:gd name="T6" fmla="*/ 5 w 15"/>
                  <a:gd name="T7" fmla="*/ 16 h 16"/>
                  <a:gd name="T8" fmla="*/ 9 w 15"/>
                  <a:gd name="T9" fmla="*/ 14 h 16"/>
                  <a:gd name="T10" fmla="*/ 13 w 15"/>
                  <a:gd name="T11" fmla="*/ 9 h 16"/>
                  <a:gd name="T12" fmla="*/ 13 w 15"/>
                  <a:gd name="T13" fmla="*/ 2 h 16"/>
                  <a:gd name="T14" fmla="*/ 6 w 15"/>
                  <a:gd name="T15" fmla="*/ 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6" y="3"/>
                    </a:moveTo>
                    <a:cubicBezTo>
                      <a:pt x="4" y="4"/>
                      <a:pt x="3" y="6"/>
                      <a:pt x="1" y="8"/>
                    </a:cubicBezTo>
                    <a:cubicBezTo>
                      <a:pt x="0" y="10"/>
                      <a:pt x="0" y="13"/>
                      <a:pt x="2" y="15"/>
                    </a:cubicBezTo>
                    <a:cubicBezTo>
                      <a:pt x="3" y="15"/>
                      <a:pt x="4" y="16"/>
                      <a:pt x="5" y="16"/>
                    </a:cubicBezTo>
                    <a:cubicBezTo>
                      <a:pt x="7" y="16"/>
                      <a:pt x="8" y="15"/>
                      <a:pt x="9" y="14"/>
                    </a:cubicBezTo>
                    <a:cubicBezTo>
                      <a:pt x="10" y="12"/>
                      <a:pt x="12" y="10"/>
                      <a:pt x="13" y="9"/>
                    </a:cubicBezTo>
                    <a:cubicBezTo>
                      <a:pt x="15" y="7"/>
                      <a:pt x="15" y="4"/>
                      <a:pt x="13" y="2"/>
                    </a:cubicBezTo>
                    <a:cubicBezTo>
                      <a:pt x="10" y="0"/>
                      <a:pt x="7" y="1"/>
                      <a:pt x="6" y="3"/>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1" name="Freeform 527">
                <a:extLst>
                  <a:ext uri="{FF2B5EF4-FFF2-40B4-BE49-F238E27FC236}">
                    <a16:creationId xmlns:a16="http://schemas.microsoft.com/office/drawing/2014/main" id="{D5E69F91-7847-4CFA-B334-9C9F0C1A84B3}"/>
                  </a:ext>
                </a:extLst>
              </p:cNvPr>
              <p:cNvSpPr>
                <a:spLocks/>
              </p:cNvSpPr>
              <p:nvPr/>
            </p:nvSpPr>
            <p:spPr bwMode="auto">
              <a:xfrm>
                <a:off x="12626976" y="3360738"/>
                <a:ext cx="58738" cy="49212"/>
              </a:xfrm>
              <a:custGeom>
                <a:avLst/>
                <a:gdLst>
                  <a:gd name="T0" fmla="*/ 19 w 24"/>
                  <a:gd name="T1" fmla="*/ 7 h 20"/>
                  <a:gd name="T2" fmla="*/ 7 w 24"/>
                  <a:gd name="T3" fmla="*/ 0 h 20"/>
                  <a:gd name="T4" fmla="*/ 4 w 24"/>
                  <a:gd name="T5" fmla="*/ 1 h 20"/>
                  <a:gd name="T6" fmla="*/ 0 w 24"/>
                  <a:gd name="T7" fmla="*/ 6 h 20"/>
                  <a:gd name="T8" fmla="*/ 6 w 24"/>
                  <a:gd name="T9" fmla="*/ 10 h 20"/>
                  <a:gd name="T10" fmla="*/ 11 w 24"/>
                  <a:gd name="T11" fmla="*/ 13 h 20"/>
                  <a:gd name="T12" fmla="*/ 15 w 24"/>
                  <a:gd name="T13" fmla="*/ 18 h 20"/>
                  <a:gd name="T14" fmla="*/ 19 w 24"/>
                  <a:gd name="T15" fmla="*/ 20 h 20"/>
                  <a:gd name="T16" fmla="*/ 21 w 24"/>
                  <a:gd name="T17" fmla="*/ 19 h 20"/>
                  <a:gd name="T18" fmla="*/ 23 w 24"/>
                  <a:gd name="T19" fmla="*/ 13 h 20"/>
                  <a:gd name="T20" fmla="*/ 19 w 24"/>
                  <a:gd name="T21"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0">
                    <a:moveTo>
                      <a:pt x="19" y="7"/>
                    </a:moveTo>
                    <a:cubicBezTo>
                      <a:pt x="15" y="2"/>
                      <a:pt x="10" y="0"/>
                      <a:pt x="7" y="0"/>
                    </a:cubicBezTo>
                    <a:cubicBezTo>
                      <a:pt x="6" y="0"/>
                      <a:pt x="5" y="0"/>
                      <a:pt x="4" y="1"/>
                    </a:cubicBezTo>
                    <a:cubicBezTo>
                      <a:pt x="1" y="1"/>
                      <a:pt x="0" y="4"/>
                      <a:pt x="0" y="6"/>
                    </a:cubicBezTo>
                    <a:cubicBezTo>
                      <a:pt x="1" y="9"/>
                      <a:pt x="3" y="11"/>
                      <a:pt x="6" y="10"/>
                    </a:cubicBezTo>
                    <a:cubicBezTo>
                      <a:pt x="7" y="10"/>
                      <a:pt x="9" y="9"/>
                      <a:pt x="11" y="13"/>
                    </a:cubicBezTo>
                    <a:cubicBezTo>
                      <a:pt x="12" y="14"/>
                      <a:pt x="14" y="16"/>
                      <a:pt x="15" y="18"/>
                    </a:cubicBezTo>
                    <a:cubicBezTo>
                      <a:pt x="16" y="19"/>
                      <a:pt x="17" y="20"/>
                      <a:pt x="19" y="20"/>
                    </a:cubicBezTo>
                    <a:cubicBezTo>
                      <a:pt x="20" y="20"/>
                      <a:pt x="21" y="20"/>
                      <a:pt x="21" y="19"/>
                    </a:cubicBezTo>
                    <a:cubicBezTo>
                      <a:pt x="24" y="18"/>
                      <a:pt x="24" y="15"/>
                      <a:pt x="23" y="13"/>
                    </a:cubicBezTo>
                    <a:cubicBezTo>
                      <a:pt x="22" y="11"/>
                      <a:pt x="20" y="9"/>
                      <a:pt x="19" y="7"/>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2" name="Freeform 528">
                <a:extLst>
                  <a:ext uri="{FF2B5EF4-FFF2-40B4-BE49-F238E27FC236}">
                    <a16:creationId xmlns:a16="http://schemas.microsoft.com/office/drawing/2014/main" id="{F1E54276-004C-4DA9-81C1-15D36AEFD656}"/>
                  </a:ext>
                </a:extLst>
              </p:cNvPr>
              <p:cNvSpPr>
                <a:spLocks/>
              </p:cNvSpPr>
              <p:nvPr/>
            </p:nvSpPr>
            <p:spPr bwMode="auto">
              <a:xfrm>
                <a:off x="12787313" y="3440113"/>
                <a:ext cx="57150" cy="58737"/>
              </a:xfrm>
              <a:custGeom>
                <a:avLst/>
                <a:gdLst>
                  <a:gd name="T0" fmla="*/ 13 w 23"/>
                  <a:gd name="T1" fmla="*/ 3 h 24"/>
                  <a:gd name="T2" fmla="*/ 13 w 23"/>
                  <a:gd name="T3" fmla="*/ 3 h 24"/>
                  <a:gd name="T4" fmla="*/ 2 w 23"/>
                  <a:gd name="T5" fmla="*/ 15 h 24"/>
                  <a:gd name="T6" fmla="*/ 1 w 23"/>
                  <a:gd name="T7" fmla="*/ 22 h 24"/>
                  <a:gd name="T8" fmla="*/ 5 w 23"/>
                  <a:gd name="T9" fmla="*/ 24 h 24"/>
                  <a:gd name="T10" fmla="*/ 8 w 23"/>
                  <a:gd name="T11" fmla="*/ 23 h 24"/>
                  <a:gd name="T12" fmla="*/ 21 w 23"/>
                  <a:gd name="T13" fmla="*/ 8 h 24"/>
                  <a:gd name="T14" fmla="*/ 21 w 23"/>
                  <a:gd name="T15" fmla="*/ 8 h 24"/>
                  <a:gd name="T16" fmla="*/ 20 w 23"/>
                  <a:gd name="T17" fmla="*/ 1 h 24"/>
                  <a:gd name="T18" fmla="*/ 13 w 23"/>
                  <a:gd name="T1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4">
                    <a:moveTo>
                      <a:pt x="13" y="3"/>
                    </a:moveTo>
                    <a:cubicBezTo>
                      <a:pt x="13" y="3"/>
                      <a:pt x="13" y="3"/>
                      <a:pt x="13" y="3"/>
                    </a:cubicBezTo>
                    <a:cubicBezTo>
                      <a:pt x="9" y="8"/>
                      <a:pt x="6" y="12"/>
                      <a:pt x="2" y="15"/>
                    </a:cubicBezTo>
                    <a:cubicBezTo>
                      <a:pt x="0" y="17"/>
                      <a:pt x="0" y="20"/>
                      <a:pt x="1" y="22"/>
                    </a:cubicBezTo>
                    <a:cubicBezTo>
                      <a:pt x="2" y="23"/>
                      <a:pt x="4" y="24"/>
                      <a:pt x="5" y="24"/>
                    </a:cubicBezTo>
                    <a:cubicBezTo>
                      <a:pt x="6" y="24"/>
                      <a:pt x="7" y="23"/>
                      <a:pt x="8" y="23"/>
                    </a:cubicBezTo>
                    <a:cubicBezTo>
                      <a:pt x="12" y="19"/>
                      <a:pt x="16" y="14"/>
                      <a:pt x="21" y="8"/>
                    </a:cubicBezTo>
                    <a:cubicBezTo>
                      <a:pt x="21" y="8"/>
                      <a:pt x="21" y="8"/>
                      <a:pt x="21" y="8"/>
                    </a:cubicBezTo>
                    <a:cubicBezTo>
                      <a:pt x="23" y="6"/>
                      <a:pt x="22" y="3"/>
                      <a:pt x="20" y="1"/>
                    </a:cubicBezTo>
                    <a:cubicBezTo>
                      <a:pt x="18" y="0"/>
                      <a:pt x="15" y="0"/>
                      <a:pt x="13" y="3"/>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3" name="Freeform 529">
                <a:extLst>
                  <a:ext uri="{FF2B5EF4-FFF2-40B4-BE49-F238E27FC236}">
                    <a16:creationId xmlns:a16="http://schemas.microsoft.com/office/drawing/2014/main" id="{6F33BD99-48FC-445F-9C91-6F90CD2701D6}"/>
                  </a:ext>
                </a:extLst>
              </p:cNvPr>
              <p:cNvSpPr>
                <a:spLocks/>
              </p:cNvSpPr>
              <p:nvPr/>
            </p:nvSpPr>
            <p:spPr bwMode="auto">
              <a:xfrm>
                <a:off x="12693651" y="3444875"/>
                <a:ext cx="57150" cy="58737"/>
              </a:xfrm>
              <a:custGeom>
                <a:avLst/>
                <a:gdLst>
                  <a:gd name="T0" fmla="*/ 10 w 23"/>
                  <a:gd name="T1" fmla="*/ 3 h 24"/>
                  <a:gd name="T2" fmla="*/ 3 w 23"/>
                  <a:gd name="T3" fmla="*/ 1 h 24"/>
                  <a:gd name="T4" fmla="*/ 2 w 23"/>
                  <a:gd name="T5" fmla="*/ 8 h 24"/>
                  <a:gd name="T6" fmla="*/ 15 w 23"/>
                  <a:gd name="T7" fmla="*/ 23 h 24"/>
                  <a:gd name="T8" fmla="*/ 18 w 23"/>
                  <a:gd name="T9" fmla="*/ 24 h 24"/>
                  <a:gd name="T10" fmla="*/ 22 w 23"/>
                  <a:gd name="T11" fmla="*/ 22 h 24"/>
                  <a:gd name="T12" fmla="*/ 21 w 23"/>
                  <a:gd name="T13" fmla="*/ 15 h 24"/>
                  <a:gd name="T14" fmla="*/ 10 w 23"/>
                  <a:gd name="T15" fmla="*/ 3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4">
                    <a:moveTo>
                      <a:pt x="10" y="3"/>
                    </a:moveTo>
                    <a:cubicBezTo>
                      <a:pt x="8" y="1"/>
                      <a:pt x="5" y="0"/>
                      <a:pt x="3" y="1"/>
                    </a:cubicBezTo>
                    <a:cubicBezTo>
                      <a:pt x="1" y="3"/>
                      <a:pt x="0" y="6"/>
                      <a:pt x="2" y="8"/>
                    </a:cubicBezTo>
                    <a:cubicBezTo>
                      <a:pt x="6" y="15"/>
                      <a:pt x="11" y="20"/>
                      <a:pt x="15" y="23"/>
                    </a:cubicBezTo>
                    <a:cubicBezTo>
                      <a:pt x="16" y="24"/>
                      <a:pt x="17" y="24"/>
                      <a:pt x="18" y="24"/>
                    </a:cubicBezTo>
                    <a:cubicBezTo>
                      <a:pt x="19" y="24"/>
                      <a:pt x="21" y="23"/>
                      <a:pt x="22" y="22"/>
                    </a:cubicBezTo>
                    <a:cubicBezTo>
                      <a:pt x="23" y="20"/>
                      <a:pt x="23" y="17"/>
                      <a:pt x="21" y="15"/>
                    </a:cubicBezTo>
                    <a:cubicBezTo>
                      <a:pt x="17" y="13"/>
                      <a:pt x="14" y="9"/>
                      <a:pt x="10" y="3"/>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4" name="Freeform 530">
                <a:extLst>
                  <a:ext uri="{FF2B5EF4-FFF2-40B4-BE49-F238E27FC236}">
                    <a16:creationId xmlns:a16="http://schemas.microsoft.com/office/drawing/2014/main" id="{40DD5051-9354-426C-8BF0-1F39AE8145F6}"/>
                  </a:ext>
                </a:extLst>
              </p:cNvPr>
              <p:cNvSpPr>
                <a:spLocks/>
              </p:cNvSpPr>
              <p:nvPr/>
            </p:nvSpPr>
            <p:spPr bwMode="auto">
              <a:xfrm>
                <a:off x="12842876" y="3384550"/>
                <a:ext cx="33338" cy="39687"/>
              </a:xfrm>
              <a:custGeom>
                <a:avLst/>
                <a:gdLst>
                  <a:gd name="T0" fmla="*/ 11 w 14"/>
                  <a:gd name="T1" fmla="*/ 2 h 16"/>
                  <a:gd name="T2" fmla="*/ 5 w 14"/>
                  <a:gd name="T3" fmla="*/ 4 h 16"/>
                  <a:gd name="T4" fmla="*/ 1 w 14"/>
                  <a:gd name="T5" fmla="*/ 9 h 16"/>
                  <a:gd name="T6" fmla="*/ 3 w 14"/>
                  <a:gd name="T7" fmla="*/ 16 h 16"/>
                  <a:gd name="T8" fmla="*/ 5 w 14"/>
                  <a:gd name="T9" fmla="*/ 16 h 16"/>
                  <a:gd name="T10" fmla="*/ 9 w 14"/>
                  <a:gd name="T11" fmla="*/ 14 h 16"/>
                  <a:gd name="T12" fmla="*/ 13 w 14"/>
                  <a:gd name="T13" fmla="*/ 8 h 16"/>
                  <a:gd name="T14" fmla="*/ 11 w 14"/>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6">
                    <a:moveTo>
                      <a:pt x="11" y="2"/>
                    </a:moveTo>
                    <a:cubicBezTo>
                      <a:pt x="9" y="0"/>
                      <a:pt x="6" y="1"/>
                      <a:pt x="5" y="4"/>
                    </a:cubicBezTo>
                    <a:cubicBezTo>
                      <a:pt x="4" y="5"/>
                      <a:pt x="2" y="7"/>
                      <a:pt x="1" y="9"/>
                    </a:cubicBezTo>
                    <a:cubicBezTo>
                      <a:pt x="0" y="11"/>
                      <a:pt x="1" y="14"/>
                      <a:pt x="3" y="16"/>
                    </a:cubicBezTo>
                    <a:cubicBezTo>
                      <a:pt x="4" y="16"/>
                      <a:pt x="5" y="16"/>
                      <a:pt x="5" y="16"/>
                    </a:cubicBezTo>
                    <a:cubicBezTo>
                      <a:pt x="7" y="16"/>
                      <a:pt x="9" y="16"/>
                      <a:pt x="9" y="14"/>
                    </a:cubicBezTo>
                    <a:cubicBezTo>
                      <a:pt x="11" y="12"/>
                      <a:pt x="12" y="10"/>
                      <a:pt x="13" y="8"/>
                    </a:cubicBezTo>
                    <a:cubicBezTo>
                      <a:pt x="14" y="6"/>
                      <a:pt x="13" y="3"/>
                      <a:pt x="11" y="2"/>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5" name="Freeform 531">
                <a:extLst>
                  <a:ext uri="{FF2B5EF4-FFF2-40B4-BE49-F238E27FC236}">
                    <a16:creationId xmlns:a16="http://schemas.microsoft.com/office/drawing/2014/main" id="{6947DEBA-6C7A-4EC8-90CA-3D20CCBEE3B7}"/>
                  </a:ext>
                </a:extLst>
              </p:cNvPr>
              <p:cNvSpPr>
                <a:spLocks/>
              </p:cNvSpPr>
              <p:nvPr/>
            </p:nvSpPr>
            <p:spPr bwMode="auto">
              <a:xfrm>
                <a:off x="12847638" y="3294063"/>
                <a:ext cx="88900" cy="88900"/>
              </a:xfrm>
              <a:custGeom>
                <a:avLst/>
                <a:gdLst>
                  <a:gd name="T0" fmla="*/ 17 w 36"/>
                  <a:gd name="T1" fmla="*/ 4 h 36"/>
                  <a:gd name="T2" fmla="*/ 11 w 36"/>
                  <a:gd name="T3" fmla="*/ 1 h 36"/>
                  <a:gd name="T4" fmla="*/ 9 w 36"/>
                  <a:gd name="T5" fmla="*/ 8 h 36"/>
                  <a:gd name="T6" fmla="*/ 12 w 36"/>
                  <a:gd name="T7" fmla="*/ 16 h 36"/>
                  <a:gd name="T8" fmla="*/ 4 w 36"/>
                  <a:gd name="T9" fmla="*/ 19 h 36"/>
                  <a:gd name="T10" fmla="*/ 1 w 36"/>
                  <a:gd name="T11" fmla="*/ 25 h 36"/>
                  <a:gd name="T12" fmla="*/ 6 w 36"/>
                  <a:gd name="T13" fmla="*/ 28 h 36"/>
                  <a:gd name="T14" fmla="*/ 7 w 36"/>
                  <a:gd name="T15" fmla="*/ 28 h 36"/>
                  <a:gd name="T16" fmla="*/ 16 w 36"/>
                  <a:gd name="T17" fmla="*/ 25 h 36"/>
                  <a:gd name="T18" fmla="*/ 19 w 36"/>
                  <a:gd name="T19" fmla="*/ 33 h 36"/>
                  <a:gd name="T20" fmla="*/ 24 w 36"/>
                  <a:gd name="T21" fmla="*/ 36 h 36"/>
                  <a:gd name="T22" fmla="*/ 25 w 36"/>
                  <a:gd name="T23" fmla="*/ 35 h 36"/>
                  <a:gd name="T24" fmla="*/ 28 w 36"/>
                  <a:gd name="T25" fmla="*/ 29 h 36"/>
                  <a:gd name="T26" fmla="*/ 24 w 36"/>
                  <a:gd name="T27" fmla="*/ 21 h 36"/>
                  <a:gd name="T28" fmla="*/ 33 w 36"/>
                  <a:gd name="T29" fmla="*/ 17 h 36"/>
                  <a:gd name="T30" fmla="*/ 35 w 36"/>
                  <a:gd name="T31" fmla="*/ 11 h 36"/>
                  <a:gd name="T32" fmla="*/ 29 w 36"/>
                  <a:gd name="T33" fmla="*/ 9 h 36"/>
                  <a:gd name="T34" fmla="*/ 21 w 36"/>
                  <a:gd name="T35" fmla="*/ 12 h 36"/>
                  <a:gd name="T36" fmla="*/ 17 w 36"/>
                  <a:gd name="T37" fmla="*/ 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 h="36">
                    <a:moveTo>
                      <a:pt x="17" y="4"/>
                    </a:moveTo>
                    <a:cubicBezTo>
                      <a:pt x="16" y="1"/>
                      <a:pt x="14" y="0"/>
                      <a:pt x="11" y="1"/>
                    </a:cubicBezTo>
                    <a:cubicBezTo>
                      <a:pt x="9" y="2"/>
                      <a:pt x="8" y="5"/>
                      <a:pt x="9" y="8"/>
                    </a:cubicBezTo>
                    <a:cubicBezTo>
                      <a:pt x="12" y="16"/>
                      <a:pt x="12" y="16"/>
                      <a:pt x="12" y="16"/>
                    </a:cubicBezTo>
                    <a:cubicBezTo>
                      <a:pt x="4" y="19"/>
                      <a:pt x="4" y="19"/>
                      <a:pt x="4" y="19"/>
                    </a:cubicBezTo>
                    <a:cubicBezTo>
                      <a:pt x="1" y="20"/>
                      <a:pt x="0" y="23"/>
                      <a:pt x="1" y="25"/>
                    </a:cubicBezTo>
                    <a:cubicBezTo>
                      <a:pt x="2" y="27"/>
                      <a:pt x="4" y="28"/>
                      <a:pt x="6" y="28"/>
                    </a:cubicBezTo>
                    <a:cubicBezTo>
                      <a:pt x="6" y="28"/>
                      <a:pt x="7" y="28"/>
                      <a:pt x="7" y="28"/>
                    </a:cubicBezTo>
                    <a:cubicBezTo>
                      <a:pt x="16" y="25"/>
                      <a:pt x="16" y="25"/>
                      <a:pt x="16" y="25"/>
                    </a:cubicBezTo>
                    <a:cubicBezTo>
                      <a:pt x="19" y="33"/>
                      <a:pt x="19" y="33"/>
                      <a:pt x="19" y="33"/>
                    </a:cubicBezTo>
                    <a:cubicBezTo>
                      <a:pt x="20" y="35"/>
                      <a:pt x="22" y="36"/>
                      <a:pt x="24" y="36"/>
                    </a:cubicBezTo>
                    <a:cubicBezTo>
                      <a:pt x="24" y="36"/>
                      <a:pt x="25" y="36"/>
                      <a:pt x="25" y="35"/>
                    </a:cubicBezTo>
                    <a:cubicBezTo>
                      <a:pt x="28" y="34"/>
                      <a:pt x="29" y="32"/>
                      <a:pt x="28" y="29"/>
                    </a:cubicBezTo>
                    <a:cubicBezTo>
                      <a:pt x="24" y="21"/>
                      <a:pt x="24" y="21"/>
                      <a:pt x="24" y="21"/>
                    </a:cubicBezTo>
                    <a:cubicBezTo>
                      <a:pt x="33" y="17"/>
                      <a:pt x="33" y="17"/>
                      <a:pt x="33" y="17"/>
                    </a:cubicBezTo>
                    <a:cubicBezTo>
                      <a:pt x="35" y="16"/>
                      <a:pt x="36" y="14"/>
                      <a:pt x="35" y="11"/>
                    </a:cubicBezTo>
                    <a:cubicBezTo>
                      <a:pt x="34" y="9"/>
                      <a:pt x="31" y="8"/>
                      <a:pt x="29" y="9"/>
                    </a:cubicBezTo>
                    <a:cubicBezTo>
                      <a:pt x="21" y="12"/>
                      <a:pt x="21" y="12"/>
                      <a:pt x="21" y="12"/>
                    </a:cubicBezTo>
                    <a:lnTo>
                      <a:pt x="17" y="4"/>
                    </a:ln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grpSp>
      <p:grpSp>
        <p:nvGrpSpPr>
          <p:cNvPr id="26" name="Group 25">
            <a:extLst>
              <a:ext uri="{FF2B5EF4-FFF2-40B4-BE49-F238E27FC236}">
                <a16:creationId xmlns:a16="http://schemas.microsoft.com/office/drawing/2014/main" id="{B3BBF1EB-923C-4BE3-B8E6-898581B0560C}"/>
              </a:ext>
            </a:extLst>
          </p:cNvPr>
          <p:cNvGrpSpPr/>
          <p:nvPr/>
        </p:nvGrpSpPr>
        <p:grpSpPr>
          <a:xfrm>
            <a:off x="6925882" y="3379027"/>
            <a:ext cx="548640" cy="548640"/>
            <a:chOff x="6902725" y="4132234"/>
            <a:chExt cx="667512" cy="667512"/>
          </a:xfrm>
        </p:grpSpPr>
        <p:sp>
          <p:nvSpPr>
            <p:cNvPr id="27" name="Oval 26">
              <a:extLst>
                <a:ext uri="{FF2B5EF4-FFF2-40B4-BE49-F238E27FC236}">
                  <a16:creationId xmlns:a16="http://schemas.microsoft.com/office/drawing/2014/main" id="{7AF42873-5CCB-4AD0-BFF2-4C17E07D55C3}"/>
                </a:ext>
              </a:extLst>
            </p:cNvPr>
            <p:cNvSpPr/>
            <p:nvPr/>
          </p:nvSpPr>
          <p:spPr>
            <a:xfrm>
              <a:off x="6902725" y="4132234"/>
              <a:ext cx="667512" cy="667512"/>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28" name="Group 27">
              <a:extLst>
                <a:ext uri="{FF2B5EF4-FFF2-40B4-BE49-F238E27FC236}">
                  <a16:creationId xmlns:a16="http://schemas.microsoft.com/office/drawing/2014/main" id="{7BEC5CC2-8E0B-43AC-AEF1-A5BD29D6456D}"/>
                </a:ext>
              </a:extLst>
            </p:cNvPr>
            <p:cNvGrpSpPr>
              <a:grpSpLocks noChangeAspect="1"/>
            </p:cNvGrpSpPr>
            <p:nvPr/>
          </p:nvGrpSpPr>
          <p:grpSpPr>
            <a:xfrm>
              <a:off x="7017171" y="4305970"/>
              <a:ext cx="438619" cy="320040"/>
              <a:chOff x="6526215" y="1036638"/>
              <a:chExt cx="546098" cy="398463"/>
            </a:xfrm>
            <a:solidFill>
              <a:schemeClr val="tx1"/>
            </a:solidFill>
          </p:grpSpPr>
          <p:sp>
            <p:nvSpPr>
              <p:cNvPr id="29" name="Freeform 369">
                <a:extLst>
                  <a:ext uri="{FF2B5EF4-FFF2-40B4-BE49-F238E27FC236}">
                    <a16:creationId xmlns:a16="http://schemas.microsoft.com/office/drawing/2014/main" id="{9ACC430A-61F5-4E2B-ADF1-CFC949E9B175}"/>
                  </a:ext>
                </a:extLst>
              </p:cNvPr>
              <p:cNvSpPr>
                <a:spLocks noEditPoints="1"/>
              </p:cNvSpPr>
              <p:nvPr/>
            </p:nvSpPr>
            <p:spPr bwMode="auto">
              <a:xfrm>
                <a:off x="6526215" y="1036638"/>
                <a:ext cx="400049" cy="398463"/>
              </a:xfrm>
              <a:custGeom>
                <a:avLst/>
                <a:gdLst>
                  <a:gd name="T0" fmla="*/ 167 w 174"/>
                  <a:gd name="T1" fmla="*/ 132 h 173"/>
                  <a:gd name="T2" fmla="*/ 112 w 174"/>
                  <a:gd name="T3" fmla="*/ 105 h 173"/>
                  <a:gd name="T4" fmla="*/ 112 w 174"/>
                  <a:gd name="T5" fmla="*/ 99 h 173"/>
                  <a:gd name="T6" fmla="*/ 124 w 174"/>
                  <a:gd name="T7" fmla="*/ 78 h 173"/>
                  <a:gd name="T8" fmla="*/ 130 w 174"/>
                  <a:gd name="T9" fmla="*/ 64 h 173"/>
                  <a:gd name="T10" fmla="*/ 127 w 174"/>
                  <a:gd name="T11" fmla="*/ 54 h 173"/>
                  <a:gd name="T12" fmla="*/ 127 w 174"/>
                  <a:gd name="T13" fmla="*/ 37 h 173"/>
                  <a:gd name="T14" fmla="*/ 87 w 174"/>
                  <a:gd name="T15" fmla="*/ 0 h 173"/>
                  <a:gd name="T16" fmla="*/ 47 w 174"/>
                  <a:gd name="T17" fmla="*/ 37 h 173"/>
                  <a:gd name="T18" fmla="*/ 47 w 174"/>
                  <a:gd name="T19" fmla="*/ 54 h 173"/>
                  <a:gd name="T20" fmla="*/ 44 w 174"/>
                  <a:gd name="T21" fmla="*/ 64 h 173"/>
                  <a:gd name="T22" fmla="*/ 50 w 174"/>
                  <a:gd name="T23" fmla="*/ 78 h 173"/>
                  <a:gd name="T24" fmla="*/ 62 w 174"/>
                  <a:gd name="T25" fmla="*/ 99 h 173"/>
                  <a:gd name="T26" fmla="*/ 62 w 174"/>
                  <a:gd name="T27" fmla="*/ 105 h 173"/>
                  <a:gd name="T28" fmla="*/ 7 w 174"/>
                  <a:gd name="T29" fmla="*/ 132 h 173"/>
                  <a:gd name="T30" fmla="*/ 0 w 174"/>
                  <a:gd name="T31" fmla="*/ 142 h 173"/>
                  <a:gd name="T32" fmla="*/ 0 w 174"/>
                  <a:gd name="T33" fmla="*/ 163 h 173"/>
                  <a:gd name="T34" fmla="*/ 11 w 174"/>
                  <a:gd name="T35" fmla="*/ 173 h 173"/>
                  <a:gd name="T36" fmla="*/ 163 w 174"/>
                  <a:gd name="T37" fmla="*/ 173 h 173"/>
                  <a:gd name="T38" fmla="*/ 174 w 174"/>
                  <a:gd name="T39" fmla="*/ 163 h 173"/>
                  <a:gd name="T40" fmla="*/ 174 w 174"/>
                  <a:gd name="T41" fmla="*/ 142 h 173"/>
                  <a:gd name="T42" fmla="*/ 167 w 174"/>
                  <a:gd name="T43" fmla="*/ 132 h 173"/>
                  <a:gd name="T44" fmla="*/ 164 w 174"/>
                  <a:gd name="T45" fmla="*/ 163 h 173"/>
                  <a:gd name="T46" fmla="*/ 163 w 174"/>
                  <a:gd name="T47" fmla="*/ 164 h 173"/>
                  <a:gd name="T48" fmla="*/ 11 w 174"/>
                  <a:gd name="T49" fmla="*/ 164 h 173"/>
                  <a:gd name="T50" fmla="*/ 10 w 174"/>
                  <a:gd name="T51" fmla="*/ 163 h 173"/>
                  <a:gd name="T52" fmla="*/ 10 w 174"/>
                  <a:gd name="T53" fmla="*/ 142 h 173"/>
                  <a:gd name="T54" fmla="*/ 11 w 174"/>
                  <a:gd name="T55" fmla="*/ 141 h 173"/>
                  <a:gd name="T56" fmla="*/ 72 w 174"/>
                  <a:gd name="T57" fmla="*/ 107 h 173"/>
                  <a:gd name="T58" fmla="*/ 72 w 174"/>
                  <a:gd name="T59" fmla="*/ 106 h 173"/>
                  <a:gd name="T60" fmla="*/ 72 w 174"/>
                  <a:gd name="T61" fmla="*/ 98 h 173"/>
                  <a:gd name="T62" fmla="*/ 70 w 174"/>
                  <a:gd name="T63" fmla="*/ 94 h 173"/>
                  <a:gd name="T64" fmla="*/ 59 w 174"/>
                  <a:gd name="T65" fmla="*/ 74 h 173"/>
                  <a:gd name="T66" fmla="*/ 57 w 174"/>
                  <a:gd name="T67" fmla="*/ 71 h 173"/>
                  <a:gd name="T68" fmla="*/ 54 w 174"/>
                  <a:gd name="T69" fmla="*/ 64 h 173"/>
                  <a:gd name="T70" fmla="*/ 56 w 174"/>
                  <a:gd name="T71" fmla="*/ 59 h 173"/>
                  <a:gd name="T72" fmla="*/ 57 w 174"/>
                  <a:gd name="T73" fmla="*/ 56 h 173"/>
                  <a:gd name="T74" fmla="*/ 57 w 174"/>
                  <a:gd name="T75" fmla="*/ 37 h 173"/>
                  <a:gd name="T76" fmla="*/ 87 w 174"/>
                  <a:gd name="T77" fmla="*/ 10 h 173"/>
                  <a:gd name="T78" fmla="*/ 117 w 174"/>
                  <a:gd name="T79" fmla="*/ 37 h 173"/>
                  <a:gd name="T80" fmla="*/ 117 w 174"/>
                  <a:gd name="T81" fmla="*/ 56 h 173"/>
                  <a:gd name="T82" fmla="*/ 118 w 174"/>
                  <a:gd name="T83" fmla="*/ 59 h 173"/>
                  <a:gd name="T84" fmla="*/ 120 w 174"/>
                  <a:gd name="T85" fmla="*/ 64 h 173"/>
                  <a:gd name="T86" fmla="*/ 117 w 174"/>
                  <a:gd name="T87" fmla="*/ 71 h 173"/>
                  <a:gd name="T88" fmla="*/ 115 w 174"/>
                  <a:gd name="T89" fmla="*/ 74 h 173"/>
                  <a:gd name="T90" fmla="*/ 104 w 174"/>
                  <a:gd name="T91" fmla="*/ 94 h 173"/>
                  <a:gd name="T92" fmla="*/ 102 w 174"/>
                  <a:gd name="T93" fmla="*/ 98 h 173"/>
                  <a:gd name="T94" fmla="*/ 102 w 174"/>
                  <a:gd name="T95" fmla="*/ 106 h 173"/>
                  <a:gd name="T96" fmla="*/ 102 w 174"/>
                  <a:gd name="T97" fmla="*/ 107 h 173"/>
                  <a:gd name="T98" fmla="*/ 163 w 174"/>
                  <a:gd name="T99" fmla="*/ 141 h 173"/>
                  <a:gd name="T100" fmla="*/ 164 w 174"/>
                  <a:gd name="T101" fmla="*/ 142 h 173"/>
                  <a:gd name="T102" fmla="*/ 164 w 174"/>
                  <a:gd name="T103" fmla="*/ 16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4" h="173">
                    <a:moveTo>
                      <a:pt x="167" y="132"/>
                    </a:moveTo>
                    <a:cubicBezTo>
                      <a:pt x="122" y="114"/>
                      <a:pt x="113" y="107"/>
                      <a:pt x="112" y="105"/>
                    </a:cubicBezTo>
                    <a:cubicBezTo>
                      <a:pt x="112" y="99"/>
                      <a:pt x="112" y="99"/>
                      <a:pt x="112" y="99"/>
                    </a:cubicBezTo>
                    <a:cubicBezTo>
                      <a:pt x="117" y="94"/>
                      <a:pt x="121" y="86"/>
                      <a:pt x="124" y="78"/>
                    </a:cubicBezTo>
                    <a:cubicBezTo>
                      <a:pt x="127" y="74"/>
                      <a:pt x="130" y="69"/>
                      <a:pt x="130" y="64"/>
                    </a:cubicBezTo>
                    <a:cubicBezTo>
                      <a:pt x="130" y="60"/>
                      <a:pt x="129" y="57"/>
                      <a:pt x="127" y="54"/>
                    </a:cubicBezTo>
                    <a:cubicBezTo>
                      <a:pt x="127" y="37"/>
                      <a:pt x="127" y="37"/>
                      <a:pt x="127" y="37"/>
                    </a:cubicBezTo>
                    <a:cubicBezTo>
                      <a:pt x="127" y="14"/>
                      <a:pt x="112" y="0"/>
                      <a:pt x="87" y="0"/>
                    </a:cubicBezTo>
                    <a:cubicBezTo>
                      <a:pt x="62" y="0"/>
                      <a:pt x="47" y="14"/>
                      <a:pt x="47" y="37"/>
                    </a:cubicBezTo>
                    <a:cubicBezTo>
                      <a:pt x="47" y="54"/>
                      <a:pt x="47" y="54"/>
                      <a:pt x="47" y="54"/>
                    </a:cubicBezTo>
                    <a:cubicBezTo>
                      <a:pt x="45" y="57"/>
                      <a:pt x="44" y="61"/>
                      <a:pt x="44" y="64"/>
                    </a:cubicBezTo>
                    <a:cubicBezTo>
                      <a:pt x="44" y="69"/>
                      <a:pt x="47" y="74"/>
                      <a:pt x="50" y="78"/>
                    </a:cubicBezTo>
                    <a:cubicBezTo>
                      <a:pt x="53" y="86"/>
                      <a:pt x="57" y="94"/>
                      <a:pt x="62" y="99"/>
                    </a:cubicBezTo>
                    <a:cubicBezTo>
                      <a:pt x="62" y="105"/>
                      <a:pt x="62" y="105"/>
                      <a:pt x="62" y="105"/>
                    </a:cubicBezTo>
                    <a:cubicBezTo>
                      <a:pt x="61" y="107"/>
                      <a:pt x="52" y="115"/>
                      <a:pt x="7" y="132"/>
                    </a:cubicBezTo>
                    <a:cubicBezTo>
                      <a:pt x="3" y="134"/>
                      <a:pt x="0" y="138"/>
                      <a:pt x="0" y="142"/>
                    </a:cubicBezTo>
                    <a:cubicBezTo>
                      <a:pt x="0" y="163"/>
                      <a:pt x="0" y="163"/>
                      <a:pt x="0" y="163"/>
                    </a:cubicBezTo>
                    <a:cubicBezTo>
                      <a:pt x="0" y="169"/>
                      <a:pt x="5" y="173"/>
                      <a:pt x="11" y="173"/>
                    </a:cubicBezTo>
                    <a:cubicBezTo>
                      <a:pt x="163" y="173"/>
                      <a:pt x="163" y="173"/>
                      <a:pt x="163" y="173"/>
                    </a:cubicBezTo>
                    <a:cubicBezTo>
                      <a:pt x="169" y="173"/>
                      <a:pt x="174" y="169"/>
                      <a:pt x="174" y="163"/>
                    </a:cubicBezTo>
                    <a:cubicBezTo>
                      <a:pt x="174" y="142"/>
                      <a:pt x="174" y="142"/>
                      <a:pt x="174" y="142"/>
                    </a:cubicBezTo>
                    <a:cubicBezTo>
                      <a:pt x="174" y="138"/>
                      <a:pt x="171" y="134"/>
                      <a:pt x="167" y="132"/>
                    </a:cubicBezTo>
                    <a:close/>
                    <a:moveTo>
                      <a:pt x="164" y="163"/>
                    </a:moveTo>
                    <a:cubicBezTo>
                      <a:pt x="164" y="163"/>
                      <a:pt x="164" y="164"/>
                      <a:pt x="163" y="164"/>
                    </a:cubicBezTo>
                    <a:cubicBezTo>
                      <a:pt x="11" y="164"/>
                      <a:pt x="11" y="164"/>
                      <a:pt x="11" y="164"/>
                    </a:cubicBezTo>
                    <a:cubicBezTo>
                      <a:pt x="10" y="164"/>
                      <a:pt x="10" y="163"/>
                      <a:pt x="10" y="163"/>
                    </a:cubicBezTo>
                    <a:cubicBezTo>
                      <a:pt x="10" y="142"/>
                      <a:pt x="10" y="142"/>
                      <a:pt x="10" y="142"/>
                    </a:cubicBezTo>
                    <a:cubicBezTo>
                      <a:pt x="10" y="142"/>
                      <a:pt x="10" y="141"/>
                      <a:pt x="11" y="141"/>
                    </a:cubicBezTo>
                    <a:cubicBezTo>
                      <a:pt x="61" y="121"/>
                      <a:pt x="70" y="113"/>
                      <a:pt x="72" y="107"/>
                    </a:cubicBezTo>
                    <a:cubicBezTo>
                      <a:pt x="72" y="107"/>
                      <a:pt x="72" y="106"/>
                      <a:pt x="72" y="106"/>
                    </a:cubicBezTo>
                    <a:cubicBezTo>
                      <a:pt x="72" y="98"/>
                      <a:pt x="72" y="98"/>
                      <a:pt x="72" y="98"/>
                    </a:cubicBezTo>
                    <a:cubicBezTo>
                      <a:pt x="72" y="96"/>
                      <a:pt x="71" y="95"/>
                      <a:pt x="70" y="94"/>
                    </a:cubicBezTo>
                    <a:cubicBezTo>
                      <a:pt x="65" y="89"/>
                      <a:pt x="62" y="82"/>
                      <a:pt x="59" y="74"/>
                    </a:cubicBezTo>
                    <a:cubicBezTo>
                      <a:pt x="59" y="73"/>
                      <a:pt x="58" y="72"/>
                      <a:pt x="57" y="71"/>
                    </a:cubicBezTo>
                    <a:cubicBezTo>
                      <a:pt x="55" y="70"/>
                      <a:pt x="54" y="67"/>
                      <a:pt x="54" y="64"/>
                    </a:cubicBezTo>
                    <a:cubicBezTo>
                      <a:pt x="54" y="62"/>
                      <a:pt x="55" y="60"/>
                      <a:pt x="56" y="59"/>
                    </a:cubicBezTo>
                    <a:cubicBezTo>
                      <a:pt x="56" y="58"/>
                      <a:pt x="57" y="57"/>
                      <a:pt x="57" y="56"/>
                    </a:cubicBezTo>
                    <a:cubicBezTo>
                      <a:pt x="57" y="37"/>
                      <a:pt x="57" y="37"/>
                      <a:pt x="57" y="37"/>
                    </a:cubicBezTo>
                    <a:cubicBezTo>
                      <a:pt x="57" y="19"/>
                      <a:pt x="67" y="10"/>
                      <a:pt x="87" y="10"/>
                    </a:cubicBezTo>
                    <a:cubicBezTo>
                      <a:pt x="107" y="10"/>
                      <a:pt x="117" y="19"/>
                      <a:pt x="117" y="37"/>
                    </a:cubicBezTo>
                    <a:cubicBezTo>
                      <a:pt x="117" y="56"/>
                      <a:pt x="117" y="56"/>
                      <a:pt x="117" y="56"/>
                    </a:cubicBezTo>
                    <a:cubicBezTo>
                      <a:pt x="117" y="57"/>
                      <a:pt x="117" y="58"/>
                      <a:pt x="118" y="59"/>
                    </a:cubicBezTo>
                    <a:cubicBezTo>
                      <a:pt x="119" y="60"/>
                      <a:pt x="120" y="62"/>
                      <a:pt x="120" y="64"/>
                    </a:cubicBezTo>
                    <a:cubicBezTo>
                      <a:pt x="120" y="67"/>
                      <a:pt x="119" y="70"/>
                      <a:pt x="117" y="71"/>
                    </a:cubicBezTo>
                    <a:cubicBezTo>
                      <a:pt x="116" y="72"/>
                      <a:pt x="115" y="73"/>
                      <a:pt x="115" y="74"/>
                    </a:cubicBezTo>
                    <a:cubicBezTo>
                      <a:pt x="112" y="82"/>
                      <a:pt x="109" y="89"/>
                      <a:pt x="104" y="94"/>
                    </a:cubicBezTo>
                    <a:cubicBezTo>
                      <a:pt x="103" y="95"/>
                      <a:pt x="102" y="96"/>
                      <a:pt x="102" y="98"/>
                    </a:cubicBezTo>
                    <a:cubicBezTo>
                      <a:pt x="102" y="106"/>
                      <a:pt x="102" y="106"/>
                      <a:pt x="102" y="106"/>
                    </a:cubicBezTo>
                    <a:cubicBezTo>
                      <a:pt x="102" y="106"/>
                      <a:pt x="102" y="107"/>
                      <a:pt x="102" y="107"/>
                    </a:cubicBezTo>
                    <a:cubicBezTo>
                      <a:pt x="104" y="113"/>
                      <a:pt x="113" y="122"/>
                      <a:pt x="163" y="141"/>
                    </a:cubicBezTo>
                    <a:cubicBezTo>
                      <a:pt x="164" y="141"/>
                      <a:pt x="164" y="142"/>
                      <a:pt x="164" y="142"/>
                    </a:cubicBezTo>
                    <a:lnTo>
                      <a:pt x="164" y="163"/>
                    </a:ln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30" name="Freeform 370">
                <a:extLst>
                  <a:ext uri="{FF2B5EF4-FFF2-40B4-BE49-F238E27FC236}">
                    <a16:creationId xmlns:a16="http://schemas.microsoft.com/office/drawing/2014/main" id="{15041AD9-3CDC-4D70-8AAC-D7F02720D0E0}"/>
                  </a:ext>
                </a:extLst>
              </p:cNvPr>
              <p:cNvSpPr>
                <a:spLocks/>
              </p:cNvSpPr>
              <p:nvPr/>
            </p:nvSpPr>
            <p:spPr bwMode="auto">
              <a:xfrm>
                <a:off x="6837363" y="1123950"/>
                <a:ext cx="234950" cy="311150"/>
              </a:xfrm>
              <a:custGeom>
                <a:avLst/>
                <a:gdLst>
                  <a:gd name="T0" fmla="*/ 96 w 102"/>
                  <a:gd name="T1" fmla="*/ 101 h 135"/>
                  <a:gd name="T2" fmla="*/ 54 w 102"/>
                  <a:gd name="T3" fmla="*/ 81 h 135"/>
                  <a:gd name="T4" fmla="*/ 54 w 102"/>
                  <a:gd name="T5" fmla="*/ 78 h 135"/>
                  <a:gd name="T6" fmla="*/ 63 w 102"/>
                  <a:gd name="T7" fmla="*/ 62 h 135"/>
                  <a:gd name="T8" fmla="*/ 68 w 102"/>
                  <a:gd name="T9" fmla="*/ 50 h 135"/>
                  <a:gd name="T10" fmla="*/ 66 w 102"/>
                  <a:gd name="T11" fmla="*/ 42 h 135"/>
                  <a:gd name="T12" fmla="*/ 66 w 102"/>
                  <a:gd name="T13" fmla="*/ 30 h 135"/>
                  <a:gd name="T14" fmla="*/ 34 w 102"/>
                  <a:gd name="T15" fmla="*/ 0 h 135"/>
                  <a:gd name="T16" fmla="*/ 3 w 102"/>
                  <a:gd name="T17" fmla="*/ 30 h 135"/>
                  <a:gd name="T18" fmla="*/ 3 w 102"/>
                  <a:gd name="T19" fmla="*/ 42 h 135"/>
                  <a:gd name="T20" fmla="*/ 0 w 102"/>
                  <a:gd name="T21" fmla="*/ 50 h 135"/>
                  <a:gd name="T22" fmla="*/ 5 w 102"/>
                  <a:gd name="T23" fmla="*/ 62 h 135"/>
                  <a:gd name="T24" fmla="*/ 15 w 102"/>
                  <a:gd name="T25" fmla="*/ 79 h 135"/>
                  <a:gd name="T26" fmla="*/ 22 w 102"/>
                  <a:gd name="T27" fmla="*/ 80 h 135"/>
                  <a:gd name="T28" fmla="*/ 22 w 102"/>
                  <a:gd name="T29" fmla="*/ 73 h 135"/>
                  <a:gd name="T30" fmla="*/ 14 w 102"/>
                  <a:gd name="T31" fmla="*/ 58 h 135"/>
                  <a:gd name="T32" fmla="*/ 12 w 102"/>
                  <a:gd name="T33" fmla="*/ 55 h 135"/>
                  <a:gd name="T34" fmla="*/ 10 w 102"/>
                  <a:gd name="T35" fmla="*/ 50 h 135"/>
                  <a:gd name="T36" fmla="*/ 11 w 102"/>
                  <a:gd name="T37" fmla="*/ 47 h 135"/>
                  <a:gd name="T38" fmla="*/ 12 w 102"/>
                  <a:gd name="T39" fmla="*/ 44 h 135"/>
                  <a:gd name="T40" fmla="*/ 12 w 102"/>
                  <a:gd name="T41" fmla="*/ 30 h 135"/>
                  <a:gd name="T42" fmla="*/ 34 w 102"/>
                  <a:gd name="T43" fmla="*/ 10 h 135"/>
                  <a:gd name="T44" fmla="*/ 56 w 102"/>
                  <a:gd name="T45" fmla="*/ 30 h 135"/>
                  <a:gd name="T46" fmla="*/ 56 w 102"/>
                  <a:gd name="T47" fmla="*/ 44 h 135"/>
                  <a:gd name="T48" fmla="*/ 57 w 102"/>
                  <a:gd name="T49" fmla="*/ 47 h 135"/>
                  <a:gd name="T50" fmla="*/ 58 w 102"/>
                  <a:gd name="T51" fmla="*/ 50 h 135"/>
                  <a:gd name="T52" fmla="*/ 56 w 102"/>
                  <a:gd name="T53" fmla="*/ 55 h 135"/>
                  <a:gd name="T54" fmla="*/ 54 w 102"/>
                  <a:gd name="T55" fmla="*/ 58 h 135"/>
                  <a:gd name="T56" fmla="*/ 46 w 102"/>
                  <a:gd name="T57" fmla="*/ 73 h 135"/>
                  <a:gd name="T58" fmla="*/ 45 w 102"/>
                  <a:gd name="T59" fmla="*/ 76 h 135"/>
                  <a:gd name="T60" fmla="*/ 45 w 102"/>
                  <a:gd name="T61" fmla="*/ 82 h 135"/>
                  <a:gd name="T62" fmla="*/ 45 w 102"/>
                  <a:gd name="T63" fmla="*/ 84 h 135"/>
                  <a:gd name="T64" fmla="*/ 92 w 102"/>
                  <a:gd name="T65" fmla="*/ 110 h 135"/>
                  <a:gd name="T66" fmla="*/ 92 w 102"/>
                  <a:gd name="T67" fmla="*/ 126 h 135"/>
                  <a:gd name="T68" fmla="*/ 52 w 102"/>
                  <a:gd name="T69" fmla="*/ 126 h 135"/>
                  <a:gd name="T70" fmla="*/ 47 w 102"/>
                  <a:gd name="T71" fmla="*/ 131 h 135"/>
                  <a:gd name="T72" fmla="*/ 52 w 102"/>
                  <a:gd name="T73" fmla="*/ 135 h 135"/>
                  <a:gd name="T74" fmla="*/ 92 w 102"/>
                  <a:gd name="T75" fmla="*/ 135 h 135"/>
                  <a:gd name="T76" fmla="*/ 102 w 102"/>
                  <a:gd name="T77" fmla="*/ 126 h 135"/>
                  <a:gd name="T78" fmla="*/ 102 w 102"/>
                  <a:gd name="T79" fmla="*/ 110 h 135"/>
                  <a:gd name="T80" fmla="*/ 96 w 102"/>
                  <a:gd name="T81" fmla="*/ 10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2" h="135">
                    <a:moveTo>
                      <a:pt x="96" y="101"/>
                    </a:moveTo>
                    <a:cubicBezTo>
                      <a:pt x="62" y="89"/>
                      <a:pt x="56" y="83"/>
                      <a:pt x="54" y="81"/>
                    </a:cubicBezTo>
                    <a:cubicBezTo>
                      <a:pt x="54" y="78"/>
                      <a:pt x="54" y="78"/>
                      <a:pt x="54" y="78"/>
                    </a:cubicBezTo>
                    <a:cubicBezTo>
                      <a:pt x="58" y="74"/>
                      <a:pt x="61" y="68"/>
                      <a:pt x="63" y="62"/>
                    </a:cubicBezTo>
                    <a:cubicBezTo>
                      <a:pt x="66" y="59"/>
                      <a:pt x="68" y="55"/>
                      <a:pt x="68" y="50"/>
                    </a:cubicBezTo>
                    <a:cubicBezTo>
                      <a:pt x="68" y="48"/>
                      <a:pt x="67" y="45"/>
                      <a:pt x="66" y="42"/>
                    </a:cubicBezTo>
                    <a:cubicBezTo>
                      <a:pt x="66" y="30"/>
                      <a:pt x="66" y="30"/>
                      <a:pt x="66" y="30"/>
                    </a:cubicBezTo>
                    <a:cubicBezTo>
                      <a:pt x="66" y="11"/>
                      <a:pt x="54" y="0"/>
                      <a:pt x="34" y="0"/>
                    </a:cubicBezTo>
                    <a:cubicBezTo>
                      <a:pt x="14" y="0"/>
                      <a:pt x="3" y="11"/>
                      <a:pt x="3" y="30"/>
                    </a:cubicBezTo>
                    <a:cubicBezTo>
                      <a:pt x="3" y="42"/>
                      <a:pt x="3" y="42"/>
                      <a:pt x="3" y="42"/>
                    </a:cubicBezTo>
                    <a:cubicBezTo>
                      <a:pt x="1" y="45"/>
                      <a:pt x="0" y="48"/>
                      <a:pt x="0" y="50"/>
                    </a:cubicBezTo>
                    <a:cubicBezTo>
                      <a:pt x="0" y="55"/>
                      <a:pt x="2" y="59"/>
                      <a:pt x="5" y="62"/>
                    </a:cubicBezTo>
                    <a:cubicBezTo>
                      <a:pt x="7" y="69"/>
                      <a:pt x="11" y="75"/>
                      <a:pt x="15" y="79"/>
                    </a:cubicBezTo>
                    <a:cubicBezTo>
                      <a:pt x="17" y="81"/>
                      <a:pt x="20" y="81"/>
                      <a:pt x="22" y="80"/>
                    </a:cubicBezTo>
                    <a:cubicBezTo>
                      <a:pt x="24" y="78"/>
                      <a:pt x="24" y="75"/>
                      <a:pt x="22" y="73"/>
                    </a:cubicBezTo>
                    <a:cubicBezTo>
                      <a:pt x="19" y="69"/>
                      <a:pt x="16" y="64"/>
                      <a:pt x="14" y="58"/>
                    </a:cubicBezTo>
                    <a:cubicBezTo>
                      <a:pt x="14" y="56"/>
                      <a:pt x="13" y="56"/>
                      <a:pt x="12" y="55"/>
                    </a:cubicBezTo>
                    <a:cubicBezTo>
                      <a:pt x="11" y="54"/>
                      <a:pt x="10" y="52"/>
                      <a:pt x="10" y="50"/>
                    </a:cubicBezTo>
                    <a:cubicBezTo>
                      <a:pt x="10" y="49"/>
                      <a:pt x="11" y="48"/>
                      <a:pt x="11" y="47"/>
                    </a:cubicBezTo>
                    <a:cubicBezTo>
                      <a:pt x="12" y="46"/>
                      <a:pt x="12" y="45"/>
                      <a:pt x="12" y="44"/>
                    </a:cubicBezTo>
                    <a:cubicBezTo>
                      <a:pt x="12" y="30"/>
                      <a:pt x="12" y="30"/>
                      <a:pt x="12" y="30"/>
                    </a:cubicBezTo>
                    <a:cubicBezTo>
                      <a:pt x="12" y="17"/>
                      <a:pt x="20" y="10"/>
                      <a:pt x="34" y="10"/>
                    </a:cubicBezTo>
                    <a:cubicBezTo>
                      <a:pt x="49" y="10"/>
                      <a:pt x="56" y="17"/>
                      <a:pt x="56" y="30"/>
                    </a:cubicBezTo>
                    <a:cubicBezTo>
                      <a:pt x="56" y="44"/>
                      <a:pt x="56" y="44"/>
                      <a:pt x="56" y="44"/>
                    </a:cubicBezTo>
                    <a:cubicBezTo>
                      <a:pt x="56" y="45"/>
                      <a:pt x="56" y="46"/>
                      <a:pt x="57" y="47"/>
                    </a:cubicBezTo>
                    <a:cubicBezTo>
                      <a:pt x="58" y="48"/>
                      <a:pt x="58" y="49"/>
                      <a:pt x="58" y="50"/>
                    </a:cubicBezTo>
                    <a:cubicBezTo>
                      <a:pt x="58" y="52"/>
                      <a:pt x="58" y="54"/>
                      <a:pt x="56" y="55"/>
                    </a:cubicBezTo>
                    <a:cubicBezTo>
                      <a:pt x="55" y="56"/>
                      <a:pt x="55" y="56"/>
                      <a:pt x="54" y="58"/>
                    </a:cubicBezTo>
                    <a:cubicBezTo>
                      <a:pt x="53" y="64"/>
                      <a:pt x="50" y="69"/>
                      <a:pt x="46" y="73"/>
                    </a:cubicBezTo>
                    <a:cubicBezTo>
                      <a:pt x="45" y="74"/>
                      <a:pt x="45" y="75"/>
                      <a:pt x="45" y="76"/>
                    </a:cubicBezTo>
                    <a:cubicBezTo>
                      <a:pt x="45" y="82"/>
                      <a:pt x="45" y="82"/>
                      <a:pt x="45" y="82"/>
                    </a:cubicBezTo>
                    <a:cubicBezTo>
                      <a:pt x="45" y="83"/>
                      <a:pt x="45" y="83"/>
                      <a:pt x="45" y="84"/>
                    </a:cubicBezTo>
                    <a:cubicBezTo>
                      <a:pt x="46" y="88"/>
                      <a:pt x="51" y="95"/>
                      <a:pt x="92" y="110"/>
                    </a:cubicBezTo>
                    <a:cubicBezTo>
                      <a:pt x="92" y="126"/>
                      <a:pt x="92" y="126"/>
                      <a:pt x="92" y="126"/>
                    </a:cubicBezTo>
                    <a:cubicBezTo>
                      <a:pt x="52" y="126"/>
                      <a:pt x="52" y="126"/>
                      <a:pt x="52" y="126"/>
                    </a:cubicBezTo>
                    <a:cubicBezTo>
                      <a:pt x="50" y="126"/>
                      <a:pt x="47" y="128"/>
                      <a:pt x="47" y="131"/>
                    </a:cubicBezTo>
                    <a:cubicBezTo>
                      <a:pt x="47" y="133"/>
                      <a:pt x="50" y="135"/>
                      <a:pt x="52" y="135"/>
                    </a:cubicBezTo>
                    <a:cubicBezTo>
                      <a:pt x="92" y="135"/>
                      <a:pt x="92" y="135"/>
                      <a:pt x="92" y="135"/>
                    </a:cubicBezTo>
                    <a:cubicBezTo>
                      <a:pt x="97" y="135"/>
                      <a:pt x="102" y="131"/>
                      <a:pt x="102" y="126"/>
                    </a:cubicBezTo>
                    <a:cubicBezTo>
                      <a:pt x="102" y="110"/>
                      <a:pt x="102" y="110"/>
                      <a:pt x="102" y="110"/>
                    </a:cubicBezTo>
                    <a:cubicBezTo>
                      <a:pt x="102" y="106"/>
                      <a:pt x="99" y="103"/>
                      <a:pt x="96" y="101"/>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grpSp>
      <p:sp>
        <p:nvSpPr>
          <p:cNvPr id="31" name="Rectangle 30">
            <a:extLst>
              <a:ext uri="{FF2B5EF4-FFF2-40B4-BE49-F238E27FC236}">
                <a16:creationId xmlns:a16="http://schemas.microsoft.com/office/drawing/2014/main" id="{A55C6BDE-8D03-4B0B-B4C4-BD7A05C4353E}"/>
              </a:ext>
            </a:extLst>
          </p:cNvPr>
          <p:cNvSpPr/>
          <p:nvPr/>
        </p:nvSpPr>
        <p:spPr>
          <a:xfrm>
            <a:off x="7724398" y="3319591"/>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tIns="45720" rIns="0" bIns="45720" rtlCol="0" anchor="ctr" anchorCtr="0"/>
          <a:lstStyle/>
          <a:p>
            <a:pPr>
              <a:defRPr/>
            </a:pPr>
            <a:r>
              <a:rPr lang="en-US" sz="1400" dirty="0">
                <a:solidFill>
                  <a:srgbClr val="6B767D"/>
                </a:solidFill>
                <a:latin typeface="Arial" panose="020B0604020202020204"/>
              </a:rPr>
              <a:t>Understand Instance</a:t>
            </a:r>
            <a:r>
              <a:rPr kumimoji="0" lang="en-US" sz="1400" b="0" i="0" u="none" strike="noStrike" kern="1200" cap="none" spc="0" normalizeH="0" baseline="0" noProof="0" dirty="0">
                <a:ln>
                  <a:noFill/>
                </a:ln>
                <a:solidFill>
                  <a:srgbClr val="6B767D"/>
                </a:solidFill>
                <a:effectLst/>
                <a:uLnTx/>
                <a:uFillTx/>
                <a:latin typeface="Arial" panose="020B0604020202020204"/>
                <a:ea typeface="+mn-ea"/>
                <a:cs typeface="+mn-cs"/>
              </a:rPr>
              <a:t> Refresh Schedules</a:t>
            </a:r>
          </a:p>
        </p:txBody>
      </p:sp>
      <p:sp>
        <p:nvSpPr>
          <p:cNvPr id="32" name="Rectangle 31">
            <a:extLst>
              <a:ext uri="{FF2B5EF4-FFF2-40B4-BE49-F238E27FC236}">
                <a16:creationId xmlns:a16="http://schemas.microsoft.com/office/drawing/2014/main" id="{B2C9E5E8-88B7-44E8-8172-EAE42C9DAD01}"/>
              </a:ext>
            </a:extLst>
          </p:cNvPr>
          <p:cNvSpPr/>
          <p:nvPr/>
        </p:nvSpPr>
        <p:spPr>
          <a:xfrm>
            <a:off x="7724398" y="4219324"/>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6B767D"/>
                </a:solidFill>
                <a:effectLst/>
                <a:uLnTx/>
                <a:uFillTx/>
                <a:latin typeface="Arial" panose="020B0604020202020204"/>
                <a:ea typeface="+mn-ea"/>
                <a:cs typeface="+mn-cs"/>
              </a:rPr>
              <a:t>Address questions on the environment plan</a:t>
            </a:r>
          </a:p>
        </p:txBody>
      </p:sp>
      <p:sp>
        <p:nvSpPr>
          <p:cNvPr id="33" name="Rectangle 32">
            <a:extLst>
              <a:ext uri="{FF2B5EF4-FFF2-40B4-BE49-F238E27FC236}">
                <a16:creationId xmlns:a16="http://schemas.microsoft.com/office/drawing/2014/main" id="{9547BB2F-5B0D-4491-8F62-539B945210F9}"/>
              </a:ext>
            </a:extLst>
          </p:cNvPr>
          <p:cNvSpPr/>
          <p:nvPr/>
        </p:nvSpPr>
        <p:spPr>
          <a:xfrm>
            <a:off x="7724398" y="5119057"/>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6B767D"/>
                </a:solidFill>
                <a:effectLst/>
                <a:uLnTx/>
                <a:uFillTx/>
                <a:latin typeface="Arial" panose="020B0604020202020204"/>
                <a:ea typeface="+mn-ea"/>
                <a:cs typeface="+mn-cs"/>
              </a:rPr>
              <a:t>Understand responsibilities to be owned by Deloitte/ teams</a:t>
            </a:r>
          </a:p>
        </p:txBody>
      </p:sp>
      <p:cxnSp>
        <p:nvCxnSpPr>
          <p:cNvPr id="34" name="Straight Connector 33">
            <a:extLst>
              <a:ext uri="{FF2B5EF4-FFF2-40B4-BE49-F238E27FC236}">
                <a16:creationId xmlns:a16="http://schemas.microsoft.com/office/drawing/2014/main" id="{1F941429-0E06-4BCE-8EEB-2525B1FC5D43}"/>
              </a:ext>
            </a:extLst>
          </p:cNvPr>
          <p:cNvCxnSpPr/>
          <p:nvPr/>
        </p:nvCxnSpPr>
        <p:spPr>
          <a:xfrm>
            <a:off x="7642204" y="4074583"/>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0CE6CE7-1EA9-455A-A04B-DBD92435EEDD}"/>
              </a:ext>
            </a:extLst>
          </p:cNvPr>
          <p:cNvCxnSpPr/>
          <p:nvPr/>
        </p:nvCxnSpPr>
        <p:spPr>
          <a:xfrm>
            <a:off x="7642204" y="3215541"/>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C7F81309-35E9-4D98-A79F-2B7441AD3D51}"/>
              </a:ext>
            </a:extLst>
          </p:cNvPr>
          <p:cNvGrpSpPr/>
          <p:nvPr/>
        </p:nvGrpSpPr>
        <p:grpSpPr>
          <a:xfrm>
            <a:off x="6925882" y="4278760"/>
            <a:ext cx="548640" cy="548640"/>
            <a:chOff x="6901534" y="4825899"/>
            <a:chExt cx="548640" cy="548640"/>
          </a:xfrm>
        </p:grpSpPr>
        <p:sp>
          <p:nvSpPr>
            <p:cNvPr id="37" name="Oval 36">
              <a:extLst>
                <a:ext uri="{FF2B5EF4-FFF2-40B4-BE49-F238E27FC236}">
                  <a16:creationId xmlns:a16="http://schemas.microsoft.com/office/drawing/2014/main" id="{354F07F1-E82F-4C91-87D4-EA3E8EF2003B}"/>
                </a:ext>
              </a:extLst>
            </p:cNvPr>
            <p:cNvSpPr/>
            <p:nvPr/>
          </p:nvSpPr>
          <p:spPr>
            <a:xfrm>
              <a:off x="6901534" y="4825899"/>
              <a:ext cx="548640" cy="548640"/>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38" name="Graphic 4">
              <a:extLst>
                <a:ext uri="{FF2B5EF4-FFF2-40B4-BE49-F238E27FC236}">
                  <a16:creationId xmlns:a16="http://schemas.microsoft.com/office/drawing/2014/main" id="{08F460CD-0D18-44B3-8CB2-25AC63B340FE}"/>
                </a:ext>
              </a:extLst>
            </p:cNvPr>
            <p:cNvGrpSpPr/>
            <p:nvPr/>
          </p:nvGrpSpPr>
          <p:grpSpPr>
            <a:xfrm>
              <a:off x="7090095" y="4952850"/>
              <a:ext cx="171449" cy="294678"/>
              <a:chOff x="7122317" y="5310453"/>
              <a:chExt cx="208598" cy="358527"/>
            </a:xfrm>
          </p:grpSpPr>
          <p:sp>
            <p:nvSpPr>
              <p:cNvPr id="39" name="Freeform: Shape 38">
                <a:extLst>
                  <a:ext uri="{FF2B5EF4-FFF2-40B4-BE49-F238E27FC236}">
                    <a16:creationId xmlns:a16="http://schemas.microsoft.com/office/drawing/2014/main" id="{953A69C9-7147-4FBC-8540-54BC254C8626}"/>
                  </a:ext>
                </a:extLst>
              </p:cNvPr>
              <p:cNvSpPr/>
              <p:nvPr/>
            </p:nvSpPr>
            <p:spPr>
              <a:xfrm>
                <a:off x="7194023" y="5603793"/>
                <a:ext cx="65187" cy="65187"/>
              </a:xfrm>
              <a:custGeom>
                <a:avLst/>
                <a:gdLst>
                  <a:gd name="connsiteX0" fmla="*/ 65187 w 65186"/>
                  <a:gd name="connsiteY0" fmla="*/ 32593 h 65186"/>
                  <a:gd name="connsiteX1" fmla="*/ 32593 w 65186"/>
                  <a:gd name="connsiteY1" fmla="*/ 65187 h 65186"/>
                  <a:gd name="connsiteX2" fmla="*/ 0 w 65186"/>
                  <a:gd name="connsiteY2" fmla="*/ 32593 h 65186"/>
                  <a:gd name="connsiteX3" fmla="*/ 32593 w 65186"/>
                  <a:gd name="connsiteY3" fmla="*/ 0 h 65186"/>
                  <a:gd name="connsiteX4" fmla="*/ 65187 w 65186"/>
                  <a:gd name="connsiteY4" fmla="*/ 32593 h 65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65186">
                    <a:moveTo>
                      <a:pt x="65187" y="32593"/>
                    </a:moveTo>
                    <a:cubicBezTo>
                      <a:pt x="65187" y="50594"/>
                      <a:pt x="50594" y="65187"/>
                      <a:pt x="32593" y="65187"/>
                    </a:cubicBezTo>
                    <a:cubicBezTo>
                      <a:pt x="14593" y="65187"/>
                      <a:pt x="0" y="50594"/>
                      <a:pt x="0" y="32593"/>
                    </a:cubicBezTo>
                    <a:cubicBezTo>
                      <a:pt x="0" y="14593"/>
                      <a:pt x="14593" y="0"/>
                      <a:pt x="32593" y="0"/>
                    </a:cubicBezTo>
                    <a:cubicBezTo>
                      <a:pt x="50594" y="0"/>
                      <a:pt x="65187" y="14593"/>
                      <a:pt x="65187" y="32593"/>
                    </a:cubicBezTo>
                    <a:close/>
                  </a:path>
                </a:pathLst>
              </a:custGeom>
              <a:solidFill>
                <a:srgbClr val="6B767D"/>
              </a:solidFill>
              <a:ln w="130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0" name="Freeform: Shape 39">
                <a:extLst>
                  <a:ext uri="{FF2B5EF4-FFF2-40B4-BE49-F238E27FC236}">
                    <a16:creationId xmlns:a16="http://schemas.microsoft.com/office/drawing/2014/main" id="{A8D29757-0405-409D-8E96-E1FBFEE6CF6D}"/>
                  </a:ext>
                </a:extLst>
              </p:cNvPr>
              <p:cNvSpPr/>
              <p:nvPr/>
            </p:nvSpPr>
            <p:spPr>
              <a:xfrm>
                <a:off x="7122317" y="5310453"/>
                <a:ext cx="208598" cy="273784"/>
              </a:xfrm>
              <a:custGeom>
                <a:avLst/>
                <a:gdLst>
                  <a:gd name="connsiteX0" fmla="*/ 104299 w 208597"/>
                  <a:gd name="connsiteY0" fmla="*/ 0 h 273784"/>
                  <a:gd name="connsiteX1" fmla="*/ 0 w 208597"/>
                  <a:gd name="connsiteY1" fmla="*/ 104299 h 273784"/>
                  <a:gd name="connsiteX2" fmla="*/ 26075 w 208597"/>
                  <a:gd name="connsiteY2" fmla="*/ 130373 h 273784"/>
                  <a:gd name="connsiteX3" fmla="*/ 52149 w 208597"/>
                  <a:gd name="connsiteY3" fmla="*/ 104299 h 273784"/>
                  <a:gd name="connsiteX4" fmla="*/ 104299 w 208597"/>
                  <a:gd name="connsiteY4" fmla="*/ 52149 h 273784"/>
                  <a:gd name="connsiteX5" fmla="*/ 156448 w 208597"/>
                  <a:gd name="connsiteY5" fmla="*/ 104299 h 273784"/>
                  <a:gd name="connsiteX6" fmla="*/ 104299 w 208597"/>
                  <a:gd name="connsiteY6" fmla="*/ 156448 h 273784"/>
                  <a:gd name="connsiteX7" fmla="*/ 78224 w 208597"/>
                  <a:gd name="connsiteY7" fmla="*/ 182523 h 273784"/>
                  <a:gd name="connsiteX8" fmla="*/ 78224 w 208597"/>
                  <a:gd name="connsiteY8" fmla="*/ 247710 h 273784"/>
                  <a:gd name="connsiteX9" fmla="*/ 104299 w 208597"/>
                  <a:gd name="connsiteY9" fmla="*/ 273784 h 273784"/>
                  <a:gd name="connsiteX10" fmla="*/ 130373 w 208597"/>
                  <a:gd name="connsiteY10" fmla="*/ 247710 h 273784"/>
                  <a:gd name="connsiteX11" fmla="*/ 130373 w 208597"/>
                  <a:gd name="connsiteY11" fmla="*/ 205298 h 273784"/>
                  <a:gd name="connsiteX12" fmla="*/ 208598 w 208597"/>
                  <a:gd name="connsiteY12" fmla="*/ 104299 h 273784"/>
                  <a:gd name="connsiteX13" fmla="*/ 104299 w 208597"/>
                  <a:gd name="connsiteY13" fmla="*/ 0 h 273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597" h="273784">
                    <a:moveTo>
                      <a:pt x="104299" y="0"/>
                    </a:moveTo>
                    <a:cubicBezTo>
                      <a:pt x="46788" y="0"/>
                      <a:pt x="0" y="46788"/>
                      <a:pt x="0" y="104299"/>
                    </a:cubicBezTo>
                    <a:cubicBezTo>
                      <a:pt x="0" y="118700"/>
                      <a:pt x="11674" y="130373"/>
                      <a:pt x="26075" y="130373"/>
                    </a:cubicBezTo>
                    <a:cubicBezTo>
                      <a:pt x="40476" y="130373"/>
                      <a:pt x="52149" y="118700"/>
                      <a:pt x="52149" y="104299"/>
                    </a:cubicBezTo>
                    <a:cubicBezTo>
                      <a:pt x="52149" y="75544"/>
                      <a:pt x="75544" y="52149"/>
                      <a:pt x="104299" y="52149"/>
                    </a:cubicBezTo>
                    <a:cubicBezTo>
                      <a:pt x="133054" y="52149"/>
                      <a:pt x="156448" y="75544"/>
                      <a:pt x="156448" y="104299"/>
                    </a:cubicBezTo>
                    <a:cubicBezTo>
                      <a:pt x="156448" y="133054"/>
                      <a:pt x="133054" y="156448"/>
                      <a:pt x="104299" y="156448"/>
                    </a:cubicBezTo>
                    <a:cubicBezTo>
                      <a:pt x="89898" y="156448"/>
                      <a:pt x="78224" y="168122"/>
                      <a:pt x="78224" y="182523"/>
                    </a:cubicBezTo>
                    <a:lnTo>
                      <a:pt x="78224" y="247710"/>
                    </a:lnTo>
                    <a:cubicBezTo>
                      <a:pt x="78224" y="262111"/>
                      <a:pt x="89898" y="273784"/>
                      <a:pt x="104299" y="273784"/>
                    </a:cubicBezTo>
                    <a:cubicBezTo>
                      <a:pt x="118700" y="273784"/>
                      <a:pt x="130373" y="262111"/>
                      <a:pt x="130373" y="247710"/>
                    </a:cubicBezTo>
                    <a:lnTo>
                      <a:pt x="130373" y="205298"/>
                    </a:lnTo>
                    <a:cubicBezTo>
                      <a:pt x="175308" y="193691"/>
                      <a:pt x="208598" y="152809"/>
                      <a:pt x="208598" y="104299"/>
                    </a:cubicBezTo>
                    <a:cubicBezTo>
                      <a:pt x="208598" y="46788"/>
                      <a:pt x="161809" y="0"/>
                      <a:pt x="104299" y="0"/>
                    </a:cubicBezTo>
                    <a:close/>
                  </a:path>
                </a:pathLst>
              </a:custGeom>
              <a:solidFill>
                <a:srgbClr val="6B767D"/>
              </a:solidFill>
              <a:ln w="130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grpSp>
      <p:grpSp>
        <p:nvGrpSpPr>
          <p:cNvPr id="41" name="Group 40">
            <a:extLst>
              <a:ext uri="{FF2B5EF4-FFF2-40B4-BE49-F238E27FC236}">
                <a16:creationId xmlns:a16="http://schemas.microsoft.com/office/drawing/2014/main" id="{0D8EC354-4DFD-4ABD-BE89-EAFCF85670DD}"/>
              </a:ext>
            </a:extLst>
          </p:cNvPr>
          <p:cNvGrpSpPr/>
          <p:nvPr/>
        </p:nvGrpSpPr>
        <p:grpSpPr>
          <a:xfrm>
            <a:off x="6925882" y="5178493"/>
            <a:ext cx="548640" cy="548640"/>
            <a:chOff x="6902725" y="5570066"/>
            <a:chExt cx="548640" cy="548640"/>
          </a:xfrm>
        </p:grpSpPr>
        <p:sp>
          <p:nvSpPr>
            <p:cNvPr id="42" name="Freeform 44">
              <a:extLst>
                <a:ext uri="{FF2B5EF4-FFF2-40B4-BE49-F238E27FC236}">
                  <a16:creationId xmlns:a16="http://schemas.microsoft.com/office/drawing/2014/main" id="{E43967F7-CCF8-44C3-915D-B39428D9BCAA}"/>
                </a:ext>
              </a:extLst>
            </p:cNvPr>
            <p:cNvSpPr>
              <a:spLocks noChangeAspect="1" noEditPoints="1"/>
            </p:cNvSpPr>
            <p:nvPr/>
          </p:nvSpPr>
          <p:spPr bwMode="auto">
            <a:xfrm>
              <a:off x="7065821" y="5698082"/>
              <a:ext cx="222448" cy="292608"/>
            </a:xfrm>
            <a:custGeom>
              <a:avLst/>
              <a:gdLst>
                <a:gd name="T0" fmla="*/ 148 w 151"/>
                <a:gd name="T1" fmla="*/ 29 h 189"/>
                <a:gd name="T2" fmla="*/ 122 w 151"/>
                <a:gd name="T3" fmla="*/ 3 h 189"/>
                <a:gd name="T4" fmla="*/ 115 w 151"/>
                <a:gd name="T5" fmla="*/ 0 h 189"/>
                <a:gd name="T6" fmla="*/ 115 w 151"/>
                <a:gd name="T7" fmla="*/ 0 h 189"/>
                <a:gd name="T8" fmla="*/ 10 w 151"/>
                <a:gd name="T9" fmla="*/ 0 h 189"/>
                <a:gd name="T10" fmla="*/ 0 w 151"/>
                <a:gd name="T11" fmla="*/ 10 h 189"/>
                <a:gd name="T12" fmla="*/ 0 w 151"/>
                <a:gd name="T13" fmla="*/ 179 h 189"/>
                <a:gd name="T14" fmla="*/ 10 w 151"/>
                <a:gd name="T15" fmla="*/ 189 h 189"/>
                <a:gd name="T16" fmla="*/ 141 w 151"/>
                <a:gd name="T17" fmla="*/ 189 h 189"/>
                <a:gd name="T18" fmla="*/ 151 w 151"/>
                <a:gd name="T19" fmla="*/ 179 h 189"/>
                <a:gd name="T20" fmla="*/ 151 w 151"/>
                <a:gd name="T21" fmla="*/ 36 h 189"/>
                <a:gd name="T22" fmla="*/ 148 w 151"/>
                <a:gd name="T23" fmla="*/ 29 h 189"/>
                <a:gd name="T24" fmla="*/ 141 w 151"/>
                <a:gd name="T25" fmla="*/ 32 h 189"/>
                <a:gd name="T26" fmla="*/ 118 w 151"/>
                <a:gd name="T27" fmla="*/ 32 h 189"/>
                <a:gd name="T28" fmla="*/ 118 w 151"/>
                <a:gd name="T29" fmla="*/ 10 h 189"/>
                <a:gd name="T30" fmla="*/ 141 w 151"/>
                <a:gd name="T31" fmla="*/ 32 h 189"/>
                <a:gd name="T32" fmla="*/ 141 w 151"/>
                <a:gd name="T33" fmla="*/ 181 h 189"/>
                <a:gd name="T34" fmla="*/ 10 w 151"/>
                <a:gd name="T35" fmla="*/ 181 h 189"/>
                <a:gd name="T36" fmla="*/ 7 w 151"/>
                <a:gd name="T37" fmla="*/ 179 h 189"/>
                <a:gd name="T38" fmla="*/ 7 w 151"/>
                <a:gd name="T39" fmla="*/ 10 h 189"/>
                <a:gd name="T40" fmla="*/ 10 w 151"/>
                <a:gd name="T41" fmla="*/ 7 h 189"/>
                <a:gd name="T42" fmla="*/ 111 w 151"/>
                <a:gd name="T43" fmla="*/ 7 h 189"/>
                <a:gd name="T44" fmla="*/ 111 w 151"/>
                <a:gd name="T45" fmla="*/ 36 h 189"/>
                <a:gd name="T46" fmla="*/ 115 w 151"/>
                <a:gd name="T47" fmla="*/ 40 h 189"/>
                <a:gd name="T48" fmla="*/ 144 w 151"/>
                <a:gd name="T49" fmla="*/ 40 h 189"/>
                <a:gd name="T50" fmla="*/ 144 w 151"/>
                <a:gd name="T51" fmla="*/ 179 h 189"/>
                <a:gd name="T52" fmla="*/ 141 w 151"/>
                <a:gd name="T53" fmla="*/ 18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1" h="189">
                  <a:moveTo>
                    <a:pt x="148" y="29"/>
                  </a:moveTo>
                  <a:cubicBezTo>
                    <a:pt x="122" y="3"/>
                    <a:pt x="122" y="3"/>
                    <a:pt x="122" y="3"/>
                  </a:cubicBezTo>
                  <a:cubicBezTo>
                    <a:pt x="120" y="1"/>
                    <a:pt x="117" y="0"/>
                    <a:pt x="115" y="0"/>
                  </a:cubicBezTo>
                  <a:cubicBezTo>
                    <a:pt x="115" y="0"/>
                    <a:pt x="115" y="0"/>
                    <a:pt x="115" y="0"/>
                  </a:cubicBezTo>
                  <a:cubicBezTo>
                    <a:pt x="10" y="0"/>
                    <a:pt x="10" y="0"/>
                    <a:pt x="10" y="0"/>
                  </a:cubicBezTo>
                  <a:cubicBezTo>
                    <a:pt x="4" y="0"/>
                    <a:pt x="0" y="4"/>
                    <a:pt x="0" y="10"/>
                  </a:cubicBezTo>
                  <a:cubicBezTo>
                    <a:pt x="0" y="179"/>
                    <a:pt x="0" y="179"/>
                    <a:pt x="0" y="179"/>
                  </a:cubicBezTo>
                  <a:cubicBezTo>
                    <a:pt x="0" y="184"/>
                    <a:pt x="4" y="189"/>
                    <a:pt x="10" y="189"/>
                  </a:cubicBezTo>
                  <a:cubicBezTo>
                    <a:pt x="141" y="189"/>
                    <a:pt x="141" y="189"/>
                    <a:pt x="141" y="189"/>
                  </a:cubicBezTo>
                  <a:cubicBezTo>
                    <a:pt x="147" y="189"/>
                    <a:pt x="151" y="184"/>
                    <a:pt x="151" y="179"/>
                  </a:cubicBezTo>
                  <a:cubicBezTo>
                    <a:pt x="151" y="36"/>
                    <a:pt x="151" y="36"/>
                    <a:pt x="151" y="36"/>
                  </a:cubicBezTo>
                  <a:cubicBezTo>
                    <a:pt x="151" y="33"/>
                    <a:pt x="150" y="31"/>
                    <a:pt x="148" y="29"/>
                  </a:cubicBezTo>
                  <a:close/>
                  <a:moveTo>
                    <a:pt x="141" y="32"/>
                  </a:moveTo>
                  <a:cubicBezTo>
                    <a:pt x="118" y="32"/>
                    <a:pt x="118" y="32"/>
                    <a:pt x="118" y="32"/>
                  </a:cubicBezTo>
                  <a:cubicBezTo>
                    <a:pt x="118" y="10"/>
                    <a:pt x="118" y="10"/>
                    <a:pt x="118" y="10"/>
                  </a:cubicBezTo>
                  <a:lnTo>
                    <a:pt x="141" y="32"/>
                  </a:lnTo>
                  <a:close/>
                  <a:moveTo>
                    <a:pt x="141" y="181"/>
                  </a:moveTo>
                  <a:cubicBezTo>
                    <a:pt x="10" y="181"/>
                    <a:pt x="10" y="181"/>
                    <a:pt x="10" y="181"/>
                  </a:cubicBezTo>
                  <a:cubicBezTo>
                    <a:pt x="8" y="181"/>
                    <a:pt x="7" y="180"/>
                    <a:pt x="7" y="179"/>
                  </a:cubicBezTo>
                  <a:cubicBezTo>
                    <a:pt x="7" y="10"/>
                    <a:pt x="7" y="10"/>
                    <a:pt x="7" y="10"/>
                  </a:cubicBezTo>
                  <a:cubicBezTo>
                    <a:pt x="7" y="8"/>
                    <a:pt x="8" y="7"/>
                    <a:pt x="10" y="7"/>
                  </a:cubicBezTo>
                  <a:cubicBezTo>
                    <a:pt x="111" y="7"/>
                    <a:pt x="111" y="7"/>
                    <a:pt x="111" y="7"/>
                  </a:cubicBezTo>
                  <a:cubicBezTo>
                    <a:pt x="111" y="36"/>
                    <a:pt x="111" y="36"/>
                    <a:pt x="111" y="36"/>
                  </a:cubicBezTo>
                  <a:cubicBezTo>
                    <a:pt x="111" y="38"/>
                    <a:pt x="113" y="40"/>
                    <a:pt x="115" y="40"/>
                  </a:cubicBezTo>
                  <a:cubicBezTo>
                    <a:pt x="144" y="40"/>
                    <a:pt x="144" y="40"/>
                    <a:pt x="144" y="40"/>
                  </a:cubicBezTo>
                  <a:cubicBezTo>
                    <a:pt x="144" y="179"/>
                    <a:pt x="144" y="179"/>
                    <a:pt x="144" y="179"/>
                  </a:cubicBezTo>
                  <a:cubicBezTo>
                    <a:pt x="144" y="180"/>
                    <a:pt x="142" y="181"/>
                    <a:pt x="141" y="181"/>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3" name="Oval 42">
              <a:extLst>
                <a:ext uri="{FF2B5EF4-FFF2-40B4-BE49-F238E27FC236}">
                  <a16:creationId xmlns:a16="http://schemas.microsoft.com/office/drawing/2014/main" id="{25D01D17-7244-4E2E-8D16-36A3A80FEFF5}"/>
                </a:ext>
              </a:extLst>
            </p:cNvPr>
            <p:cNvSpPr/>
            <p:nvPr/>
          </p:nvSpPr>
          <p:spPr>
            <a:xfrm>
              <a:off x="6902725" y="5570066"/>
              <a:ext cx="548640" cy="548640"/>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grpSp>
        <p:nvGrpSpPr>
          <p:cNvPr id="44" name="Group 43">
            <a:extLst>
              <a:ext uri="{FF2B5EF4-FFF2-40B4-BE49-F238E27FC236}">
                <a16:creationId xmlns:a16="http://schemas.microsoft.com/office/drawing/2014/main" id="{8425765C-BB77-40B3-AC07-AEBF6E6C6D3F}"/>
              </a:ext>
            </a:extLst>
          </p:cNvPr>
          <p:cNvGrpSpPr/>
          <p:nvPr/>
        </p:nvGrpSpPr>
        <p:grpSpPr>
          <a:xfrm>
            <a:off x="6925882" y="1579561"/>
            <a:ext cx="548640" cy="548640"/>
            <a:chOff x="6876221" y="2202770"/>
            <a:chExt cx="548640" cy="548640"/>
          </a:xfrm>
        </p:grpSpPr>
        <p:sp>
          <p:nvSpPr>
            <p:cNvPr id="45" name="Oval 44">
              <a:extLst>
                <a:ext uri="{FF2B5EF4-FFF2-40B4-BE49-F238E27FC236}">
                  <a16:creationId xmlns:a16="http://schemas.microsoft.com/office/drawing/2014/main" id="{F5C798A5-C087-4F1B-B383-D9E8F4EF7E89}"/>
                </a:ext>
              </a:extLst>
            </p:cNvPr>
            <p:cNvSpPr/>
            <p:nvPr/>
          </p:nvSpPr>
          <p:spPr>
            <a:xfrm>
              <a:off x="6876221" y="2202770"/>
              <a:ext cx="548640" cy="548640"/>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46" name="Group 45">
              <a:extLst>
                <a:ext uri="{FF2B5EF4-FFF2-40B4-BE49-F238E27FC236}">
                  <a16:creationId xmlns:a16="http://schemas.microsoft.com/office/drawing/2014/main" id="{ECF00243-050B-45A0-88D0-360FBB8F51E9}"/>
                </a:ext>
              </a:extLst>
            </p:cNvPr>
            <p:cNvGrpSpPr>
              <a:grpSpLocks noChangeAspect="1"/>
            </p:cNvGrpSpPr>
            <p:nvPr/>
          </p:nvGrpSpPr>
          <p:grpSpPr>
            <a:xfrm>
              <a:off x="7035495" y="2330786"/>
              <a:ext cx="230092" cy="292608"/>
              <a:chOff x="9799638" y="115888"/>
              <a:chExt cx="420687" cy="534987"/>
            </a:xfrm>
          </p:grpSpPr>
          <p:sp>
            <p:nvSpPr>
              <p:cNvPr id="47" name="Freeform 425">
                <a:extLst>
                  <a:ext uri="{FF2B5EF4-FFF2-40B4-BE49-F238E27FC236}">
                    <a16:creationId xmlns:a16="http://schemas.microsoft.com/office/drawing/2014/main" id="{FDDFA620-1CB6-473D-A22C-41A0FC3E1567}"/>
                  </a:ext>
                </a:extLst>
              </p:cNvPr>
              <p:cNvSpPr>
                <a:spLocks noEditPoints="1"/>
              </p:cNvSpPr>
              <p:nvPr/>
            </p:nvSpPr>
            <p:spPr bwMode="auto">
              <a:xfrm>
                <a:off x="9799638" y="115888"/>
                <a:ext cx="420687" cy="534987"/>
              </a:xfrm>
              <a:custGeom>
                <a:avLst/>
                <a:gdLst>
                  <a:gd name="T0" fmla="*/ 154 w 189"/>
                  <a:gd name="T1" fmla="*/ 16 h 240"/>
                  <a:gd name="T2" fmla="*/ 149 w 189"/>
                  <a:gd name="T3" fmla="*/ 0 h 240"/>
                  <a:gd name="T4" fmla="*/ 144 w 189"/>
                  <a:gd name="T5" fmla="*/ 16 h 240"/>
                  <a:gd name="T6" fmla="*/ 99 w 189"/>
                  <a:gd name="T7" fmla="*/ 5 h 240"/>
                  <a:gd name="T8" fmla="*/ 89 w 189"/>
                  <a:gd name="T9" fmla="*/ 5 h 240"/>
                  <a:gd name="T10" fmla="*/ 44 w 189"/>
                  <a:gd name="T11" fmla="*/ 16 h 240"/>
                  <a:gd name="T12" fmla="*/ 39 w 189"/>
                  <a:gd name="T13" fmla="*/ 0 h 240"/>
                  <a:gd name="T14" fmla="*/ 34 w 189"/>
                  <a:gd name="T15" fmla="*/ 16 h 240"/>
                  <a:gd name="T16" fmla="*/ 0 w 189"/>
                  <a:gd name="T17" fmla="*/ 21 h 240"/>
                  <a:gd name="T18" fmla="*/ 5 w 189"/>
                  <a:gd name="T19" fmla="*/ 240 h 240"/>
                  <a:gd name="T20" fmla="*/ 189 w 189"/>
                  <a:gd name="T21" fmla="*/ 235 h 240"/>
                  <a:gd name="T22" fmla="*/ 184 w 189"/>
                  <a:gd name="T23" fmla="*/ 16 h 240"/>
                  <a:gd name="T24" fmla="*/ 154 w 189"/>
                  <a:gd name="T25" fmla="*/ 48 h 240"/>
                  <a:gd name="T26" fmla="*/ 158 w 189"/>
                  <a:gd name="T27" fmla="*/ 53 h 240"/>
                  <a:gd name="T28" fmla="*/ 139 w 189"/>
                  <a:gd name="T29" fmla="*/ 53 h 240"/>
                  <a:gd name="T30" fmla="*/ 144 w 189"/>
                  <a:gd name="T31" fmla="*/ 48 h 240"/>
                  <a:gd name="T32" fmla="*/ 94 w 189"/>
                  <a:gd name="T33" fmla="*/ 53 h 240"/>
                  <a:gd name="T34" fmla="*/ 99 w 189"/>
                  <a:gd name="T35" fmla="*/ 45 h 240"/>
                  <a:gd name="T36" fmla="*/ 94 w 189"/>
                  <a:gd name="T37" fmla="*/ 62 h 240"/>
                  <a:gd name="T38" fmla="*/ 89 w 189"/>
                  <a:gd name="T39" fmla="*/ 45 h 240"/>
                  <a:gd name="T40" fmla="*/ 94 w 189"/>
                  <a:gd name="T41" fmla="*/ 53 h 240"/>
                  <a:gd name="T42" fmla="*/ 44 w 189"/>
                  <a:gd name="T43" fmla="*/ 48 h 240"/>
                  <a:gd name="T44" fmla="*/ 49 w 189"/>
                  <a:gd name="T45" fmla="*/ 53 h 240"/>
                  <a:gd name="T46" fmla="*/ 30 w 189"/>
                  <a:gd name="T47" fmla="*/ 53 h 240"/>
                  <a:gd name="T48" fmla="*/ 34 w 189"/>
                  <a:gd name="T49" fmla="*/ 48 h 240"/>
                  <a:gd name="T50" fmla="*/ 179 w 189"/>
                  <a:gd name="T51" fmla="*/ 230 h 240"/>
                  <a:gd name="T52" fmla="*/ 9 w 189"/>
                  <a:gd name="T53" fmla="*/ 25 h 240"/>
                  <a:gd name="T54" fmla="*/ 34 w 189"/>
                  <a:gd name="T55" fmla="*/ 35 h 240"/>
                  <a:gd name="T56" fmla="*/ 39 w 189"/>
                  <a:gd name="T57" fmla="*/ 72 h 240"/>
                  <a:gd name="T58" fmla="*/ 44 w 189"/>
                  <a:gd name="T59" fmla="*/ 35 h 240"/>
                  <a:gd name="T60" fmla="*/ 89 w 189"/>
                  <a:gd name="T61" fmla="*/ 25 h 240"/>
                  <a:gd name="T62" fmla="*/ 75 w 189"/>
                  <a:gd name="T63" fmla="*/ 53 h 240"/>
                  <a:gd name="T64" fmla="*/ 113 w 189"/>
                  <a:gd name="T65" fmla="*/ 53 h 240"/>
                  <a:gd name="T66" fmla="*/ 99 w 189"/>
                  <a:gd name="T67" fmla="*/ 25 h 240"/>
                  <a:gd name="T68" fmla="*/ 144 w 189"/>
                  <a:gd name="T69" fmla="*/ 35 h 240"/>
                  <a:gd name="T70" fmla="*/ 149 w 189"/>
                  <a:gd name="T71" fmla="*/ 72 h 240"/>
                  <a:gd name="T72" fmla="*/ 154 w 189"/>
                  <a:gd name="T73" fmla="*/ 35 h 240"/>
                  <a:gd name="T74" fmla="*/ 179 w 189"/>
                  <a:gd name="T75" fmla="*/ 2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9" h="240">
                    <a:moveTo>
                      <a:pt x="184" y="16"/>
                    </a:moveTo>
                    <a:cubicBezTo>
                      <a:pt x="154" y="16"/>
                      <a:pt x="154" y="16"/>
                      <a:pt x="154" y="16"/>
                    </a:cubicBezTo>
                    <a:cubicBezTo>
                      <a:pt x="154" y="5"/>
                      <a:pt x="154" y="5"/>
                      <a:pt x="154" y="5"/>
                    </a:cubicBezTo>
                    <a:cubicBezTo>
                      <a:pt x="154" y="2"/>
                      <a:pt x="151" y="0"/>
                      <a:pt x="149" y="0"/>
                    </a:cubicBezTo>
                    <a:cubicBezTo>
                      <a:pt x="146" y="0"/>
                      <a:pt x="144" y="2"/>
                      <a:pt x="144" y="5"/>
                    </a:cubicBezTo>
                    <a:cubicBezTo>
                      <a:pt x="144" y="16"/>
                      <a:pt x="144" y="16"/>
                      <a:pt x="144" y="16"/>
                    </a:cubicBezTo>
                    <a:cubicBezTo>
                      <a:pt x="99" y="16"/>
                      <a:pt x="99" y="16"/>
                      <a:pt x="99" y="16"/>
                    </a:cubicBezTo>
                    <a:cubicBezTo>
                      <a:pt x="99" y="5"/>
                      <a:pt x="99" y="5"/>
                      <a:pt x="99" y="5"/>
                    </a:cubicBezTo>
                    <a:cubicBezTo>
                      <a:pt x="99" y="2"/>
                      <a:pt x="97" y="0"/>
                      <a:pt x="94" y="0"/>
                    </a:cubicBezTo>
                    <a:cubicBezTo>
                      <a:pt x="91" y="0"/>
                      <a:pt x="89" y="2"/>
                      <a:pt x="89" y="5"/>
                    </a:cubicBezTo>
                    <a:cubicBezTo>
                      <a:pt x="89" y="16"/>
                      <a:pt x="89" y="16"/>
                      <a:pt x="89" y="16"/>
                    </a:cubicBezTo>
                    <a:cubicBezTo>
                      <a:pt x="44" y="16"/>
                      <a:pt x="44" y="16"/>
                      <a:pt x="44" y="16"/>
                    </a:cubicBezTo>
                    <a:cubicBezTo>
                      <a:pt x="44" y="5"/>
                      <a:pt x="44" y="5"/>
                      <a:pt x="44" y="5"/>
                    </a:cubicBezTo>
                    <a:cubicBezTo>
                      <a:pt x="44" y="2"/>
                      <a:pt x="42" y="0"/>
                      <a:pt x="39" y="0"/>
                    </a:cubicBezTo>
                    <a:cubicBezTo>
                      <a:pt x="37" y="0"/>
                      <a:pt x="34" y="2"/>
                      <a:pt x="34" y="5"/>
                    </a:cubicBezTo>
                    <a:cubicBezTo>
                      <a:pt x="34" y="16"/>
                      <a:pt x="34" y="16"/>
                      <a:pt x="34" y="16"/>
                    </a:cubicBezTo>
                    <a:cubicBezTo>
                      <a:pt x="5" y="16"/>
                      <a:pt x="5" y="16"/>
                      <a:pt x="5" y="16"/>
                    </a:cubicBezTo>
                    <a:cubicBezTo>
                      <a:pt x="2" y="16"/>
                      <a:pt x="0" y="18"/>
                      <a:pt x="0" y="21"/>
                    </a:cubicBezTo>
                    <a:cubicBezTo>
                      <a:pt x="0" y="235"/>
                      <a:pt x="0" y="235"/>
                      <a:pt x="0" y="235"/>
                    </a:cubicBezTo>
                    <a:cubicBezTo>
                      <a:pt x="0" y="238"/>
                      <a:pt x="2" y="240"/>
                      <a:pt x="5" y="240"/>
                    </a:cubicBezTo>
                    <a:cubicBezTo>
                      <a:pt x="184" y="240"/>
                      <a:pt x="184" y="240"/>
                      <a:pt x="184" y="240"/>
                    </a:cubicBezTo>
                    <a:cubicBezTo>
                      <a:pt x="187" y="240"/>
                      <a:pt x="189" y="238"/>
                      <a:pt x="189" y="235"/>
                    </a:cubicBezTo>
                    <a:cubicBezTo>
                      <a:pt x="189" y="21"/>
                      <a:pt x="189" y="21"/>
                      <a:pt x="189" y="21"/>
                    </a:cubicBezTo>
                    <a:cubicBezTo>
                      <a:pt x="189" y="18"/>
                      <a:pt x="187" y="16"/>
                      <a:pt x="184" y="16"/>
                    </a:cubicBezTo>
                    <a:close/>
                    <a:moveTo>
                      <a:pt x="149" y="53"/>
                    </a:moveTo>
                    <a:cubicBezTo>
                      <a:pt x="151" y="53"/>
                      <a:pt x="154" y="51"/>
                      <a:pt x="154" y="48"/>
                    </a:cubicBezTo>
                    <a:cubicBezTo>
                      <a:pt x="154" y="45"/>
                      <a:pt x="154" y="45"/>
                      <a:pt x="154" y="45"/>
                    </a:cubicBezTo>
                    <a:cubicBezTo>
                      <a:pt x="156" y="47"/>
                      <a:pt x="158" y="50"/>
                      <a:pt x="158" y="53"/>
                    </a:cubicBezTo>
                    <a:cubicBezTo>
                      <a:pt x="158" y="58"/>
                      <a:pt x="154" y="62"/>
                      <a:pt x="149" y="62"/>
                    </a:cubicBezTo>
                    <a:cubicBezTo>
                      <a:pt x="144" y="62"/>
                      <a:pt x="139" y="58"/>
                      <a:pt x="139" y="53"/>
                    </a:cubicBezTo>
                    <a:cubicBezTo>
                      <a:pt x="139" y="50"/>
                      <a:pt x="141" y="47"/>
                      <a:pt x="144" y="45"/>
                    </a:cubicBezTo>
                    <a:cubicBezTo>
                      <a:pt x="144" y="48"/>
                      <a:pt x="144" y="48"/>
                      <a:pt x="144" y="48"/>
                    </a:cubicBezTo>
                    <a:cubicBezTo>
                      <a:pt x="144" y="51"/>
                      <a:pt x="146" y="53"/>
                      <a:pt x="149" y="53"/>
                    </a:cubicBezTo>
                    <a:close/>
                    <a:moveTo>
                      <a:pt x="94" y="53"/>
                    </a:moveTo>
                    <a:cubicBezTo>
                      <a:pt x="97" y="53"/>
                      <a:pt x="99" y="51"/>
                      <a:pt x="99" y="48"/>
                    </a:cubicBezTo>
                    <a:cubicBezTo>
                      <a:pt x="99" y="45"/>
                      <a:pt x="99" y="45"/>
                      <a:pt x="99" y="45"/>
                    </a:cubicBezTo>
                    <a:cubicBezTo>
                      <a:pt x="102" y="47"/>
                      <a:pt x="103" y="50"/>
                      <a:pt x="103" y="53"/>
                    </a:cubicBezTo>
                    <a:cubicBezTo>
                      <a:pt x="103" y="58"/>
                      <a:pt x="99" y="62"/>
                      <a:pt x="94" y="62"/>
                    </a:cubicBezTo>
                    <a:cubicBezTo>
                      <a:pt x="89" y="62"/>
                      <a:pt x="85" y="58"/>
                      <a:pt x="85" y="53"/>
                    </a:cubicBezTo>
                    <a:cubicBezTo>
                      <a:pt x="85" y="50"/>
                      <a:pt x="87" y="47"/>
                      <a:pt x="89" y="45"/>
                    </a:cubicBezTo>
                    <a:cubicBezTo>
                      <a:pt x="89" y="48"/>
                      <a:pt x="89" y="48"/>
                      <a:pt x="89" y="48"/>
                    </a:cubicBezTo>
                    <a:cubicBezTo>
                      <a:pt x="89" y="51"/>
                      <a:pt x="91" y="53"/>
                      <a:pt x="94" y="53"/>
                    </a:cubicBezTo>
                    <a:close/>
                    <a:moveTo>
                      <a:pt x="39" y="53"/>
                    </a:moveTo>
                    <a:cubicBezTo>
                      <a:pt x="42" y="53"/>
                      <a:pt x="44" y="51"/>
                      <a:pt x="44" y="48"/>
                    </a:cubicBezTo>
                    <a:cubicBezTo>
                      <a:pt x="44" y="45"/>
                      <a:pt x="44" y="45"/>
                      <a:pt x="44" y="45"/>
                    </a:cubicBezTo>
                    <a:cubicBezTo>
                      <a:pt x="47" y="47"/>
                      <a:pt x="49" y="50"/>
                      <a:pt x="49" y="53"/>
                    </a:cubicBezTo>
                    <a:cubicBezTo>
                      <a:pt x="49" y="58"/>
                      <a:pt x="44" y="62"/>
                      <a:pt x="39" y="62"/>
                    </a:cubicBezTo>
                    <a:cubicBezTo>
                      <a:pt x="34" y="62"/>
                      <a:pt x="30" y="58"/>
                      <a:pt x="30" y="53"/>
                    </a:cubicBezTo>
                    <a:cubicBezTo>
                      <a:pt x="30" y="50"/>
                      <a:pt x="32" y="47"/>
                      <a:pt x="34" y="45"/>
                    </a:cubicBezTo>
                    <a:cubicBezTo>
                      <a:pt x="34" y="48"/>
                      <a:pt x="34" y="48"/>
                      <a:pt x="34" y="48"/>
                    </a:cubicBezTo>
                    <a:cubicBezTo>
                      <a:pt x="34" y="51"/>
                      <a:pt x="37" y="53"/>
                      <a:pt x="39" y="53"/>
                    </a:cubicBezTo>
                    <a:close/>
                    <a:moveTo>
                      <a:pt x="179" y="230"/>
                    </a:moveTo>
                    <a:cubicBezTo>
                      <a:pt x="9" y="230"/>
                      <a:pt x="9" y="230"/>
                      <a:pt x="9" y="230"/>
                    </a:cubicBezTo>
                    <a:cubicBezTo>
                      <a:pt x="9" y="25"/>
                      <a:pt x="9" y="25"/>
                      <a:pt x="9" y="25"/>
                    </a:cubicBezTo>
                    <a:cubicBezTo>
                      <a:pt x="34" y="25"/>
                      <a:pt x="34" y="25"/>
                      <a:pt x="34" y="25"/>
                    </a:cubicBezTo>
                    <a:cubicBezTo>
                      <a:pt x="34" y="35"/>
                      <a:pt x="34" y="35"/>
                      <a:pt x="34" y="35"/>
                    </a:cubicBezTo>
                    <a:cubicBezTo>
                      <a:pt x="26" y="37"/>
                      <a:pt x="20" y="44"/>
                      <a:pt x="20" y="53"/>
                    </a:cubicBezTo>
                    <a:cubicBezTo>
                      <a:pt x="20" y="63"/>
                      <a:pt x="29" y="72"/>
                      <a:pt x="39" y="72"/>
                    </a:cubicBezTo>
                    <a:cubicBezTo>
                      <a:pt x="50" y="72"/>
                      <a:pt x="58" y="63"/>
                      <a:pt x="58" y="53"/>
                    </a:cubicBezTo>
                    <a:cubicBezTo>
                      <a:pt x="58" y="44"/>
                      <a:pt x="52" y="37"/>
                      <a:pt x="44" y="35"/>
                    </a:cubicBezTo>
                    <a:cubicBezTo>
                      <a:pt x="44" y="25"/>
                      <a:pt x="44" y="25"/>
                      <a:pt x="44" y="25"/>
                    </a:cubicBezTo>
                    <a:cubicBezTo>
                      <a:pt x="89" y="25"/>
                      <a:pt x="89" y="25"/>
                      <a:pt x="89" y="25"/>
                    </a:cubicBezTo>
                    <a:cubicBezTo>
                      <a:pt x="89" y="35"/>
                      <a:pt x="89" y="35"/>
                      <a:pt x="89" y="35"/>
                    </a:cubicBezTo>
                    <a:cubicBezTo>
                      <a:pt x="81" y="37"/>
                      <a:pt x="75" y="44"/>
                      <a:pt x="75" y="53"/>
                    </a:cubicBezTo>
                    <a:cubicBezTo>
                      <a:pt x="75" y="63"/>
                      <a:pt x="84" y="72"/>
                      <a:pt x="94" y="72"/>
                    </a:cubicBezTo>
                    <a:cubicBezTo>
                      <a:pt x="104" y="72"/>
                      <a:pt x="113" y="63"/>
                      <a:pt x="113" y="53"/>
                    </a:cubicBezTo>
                    <a:cubicBezTo>
                      <a:pt x="113" y="44"/>
                      <a:pt x="107" y="37"/>
                      <a:pt x="99" y="35"/>
                    </a:cubicBezTo>
                    <a:cubicBezTo>
                      <a:pt x="99" y="25"/>
                      <a:pt x="99" y="25"/>
                      <a:pt x="99" y="25"/>
                    </a:cubicBezTo>
                    <a:cubicBezTo>
                      <a:pt x="144" y="25"/>
                      <a:pt x="144" y="25"/>
                      <a:pt x="144" y="25"/>
                    </a:cubicBezTo>
                    <a:cubicBezTo>
                      <a:pt x="144" y="35"/>
                      <a:pt x="144" y="35"/>
                      <a:pt x="144" y="35"/>
                    </a:cubicBezTo>
                    <a:cubicBezTo>
                      <a:pt x="136" y="37"/>
                      <a:pt x="130" y="44"/>
                      <a:pt x="130" y="53"/>
                    </a:cubicBezTo>
                    <a:cubicBezTo>
                      <a:pt x="130" y="63"/>
                      <a:pt x="138" y="72"/>
                      <a:pt x="149" y="72"/>
                    </a:cubicBezTo>
                    <a:cubicBezTo>
                      <a:pt x="159" y="72"/>
                      <a:pt x="168" y="63"/>
                      <a:pt x="168" y="53"/>
                    </a:cubicBezTo>
                    <a:cubicBezTo>
                      <a:pt x="168" y="44"/>
                      <a:pt x="162" y="37"/>
                      <a:pt x="154" y="35"/>
                    </a:cubicBezTo>
                    <a:cubicBezTo>
                      <a:pt x="154" y="25"/>
                      <a:pt x="154" y="25"/>
                      <a:pt x="154" y="25"/>
                    </a:cubicBezTo>
                    <a:cubicBezTo>
                      <a:pt x="179" y="25"/>
                      <a:pt x="179" y="25"/>
                      <a:pt x="179" y="25"/>
                    </a:cubicBezTo>
                    <a:lnTo>
                      <a:pt x="179" y="230"/>
                    </a:ln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8" name="Freeform 426">
                <a:extLst>
                  <a:ext uri="{FF2B5EF4-FFF2-40B4-BE49-F238E27FC236}">
                    <a16:creationId xmlns:a16="http://schemas.microsoft.com/office/drawing/2014/main" id="{AB29F417-F271-4D18-B40C-46BD89BEEF17}"/>
                  </a:ext>
                </a:extLst>
              </p:cNvPr>
              <p:cNvSpPr>
                <a:spLocks/>
              </p:cNvSpPr>
              <p:nvPr/>
            </p:nvSpPr>
            <p:spPr bwMode="auto">
              <a:xfrm>
                <a:off x="9956800" y="528638"/>
                <a:ext cx="185737" cy="19050"/>
              </a:xfrm>
              <a:custGeom>
                <a:avLst/>
                <a:gdLst>
                  <a:gd name="T0" fmla="*/ 79 w 83"/>
                  <a:gd name="T1" fmla="*/ 0 h 9"/>
                  <a:gd name="T2" fmla="*/ 4 w 83"/>
                  <a:gd name="T3" fmla="*/ 0 h 9"/>
                  <a:gd name="T4" fmla="*/ 0 w 83"/>
                  <a:gd name="T5" fmla="*/ 4 h 9"/>
                  <a:gd name="T6" fmla="*/ 4 w 83"/>
                  <a:gd name="T7" fmla="*/ 9 h 9"/>
                  <a:gd name="T8" fmla="*/ 79 w 83"/>
                  <a:gd name="T9" fmla="*/ 9 h 9"/>
                  <a:gd name="T10" fmla="*/ 83 w 83"/>
                  <a:gd name="T11" fmla="*/ 4 h 9"/>
                  <a:gd name="T12" fmla="*/ 79 w 83"/>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83" h="9">
                    <a:moveTo>
                      <a:pt x="79" y="0"/>
                    </a:moveTo>
                    <a:cubicBezTo>
                      <a:pt x="4" y="0"/>
                      <a:pt x="4" y="0"/>
                      <a:pt x="4" y="0"/>
                    </a:cubicBezTo>
                    <a:cubicBezTo>
                      <a:pt x="2" y="0"/>
                      <a:pt x="0" y="2"/>
                      <a:pt x="0" y="4"/>
                    </a:cubicBezTo>
                    <a:cubicBezTo>
                      <a:pt x="0" y="7"/>
                      <a:pt x="2" y="9"/>
                      <a:pt x="4" y="9"/>
                    </a:cubicBezTo>
                    <a:cubicBezTo>
                      <a:pt x="79" y="9"/>
                      <a:pt x="79" y="9"/>
                      <a:pt x="79" y="9"/>
                    </a:cubicBezTo>
                    <a:cubicBezTo>
                      <a:pt x="81" y="9"/>
                      <a:pt x="83" y="7"/>
                      <a:pt x="83" y="4"/>
                    </a:cubicBezTo>
                    <a:cubicBezTo>
                      <a:pt x="83" y="2"/>
                      <a:pt x="81" y="0"/>
                      <a:pt x="79"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9" name="Freeform 427">
                <a:extLst>
                  <a:ext uri="{FF2B5EF4-FFF2-40B4-BE49-F238E27FC236}">
                    <a16:creationId xmlns:a16="http://schemas.microsoft.com/office/drawing/2014/main" id="{0BD378F9-423A-4013-A273-99460751FBA8}"/>
                  </a:ext>
                </a:extLst>
              </p:cNvPr>
              <p:cNvSpPr>
                <a:spLocks/>
              </p:cNvSpPr>
              <p:nvPr/>
            </p:nvSpPr>
            <p:spPr bwMode="auto">
              <a:xfrm>
                <a:off x="9956800" y="438150"/>
                <a:ext cx="185737" cy="23812"/>
              </a:xfrm>
              <a:custGeom>
                <a:avLst/>
                <a:gdLst>
                  <a:gd name="T0" fmla="*/ 79 w 83"/>
                  <a:gd name="T1" fmla="*/ 0 h 10"/>
                  <a:gd name="T2" fmla="*/ 4 w 83"/>
                  <a:gd name="T3" fmla="*/ 0 h 10"/>
                  <a:gd name="T4" fmla="*/ 0 w 83"/>
                  <a:gd name="T5" fmla="*/ 5 h 10"/>
                  <a:gd name="T6" fmla="*/ 4 w 83"/>
                  <a:gd name="T7" fmla="*/ 10 h 10"/>
                  <a:gd name="T8" fmla="*/ 79 w 83"/>
                  <a:gd name="T9" fmla="*/ 10 h 10"/>
                  <a:gd name="T10" fmla="*/ 83 w 83"/>
                  <a:gd name="T11" fmla="*/ 5 h 10"/>
                  <a:gd name="T12" fmla="*/ 79 w 8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83" h="10">
                    <a:moveTo>
                      <a:pt x="79" y="0"/>
                    </a:moveTo>
                    <a:cubicBezTo>
                      <a:pt x="4" y="0"/>
                      <a:pt x="4" y="0"/>
                      <a:pt x="4" y="0"/>
                    </a:cubicBezTo>
                    <a:cubicBezTo>
                      <a:pt x="2" y="0"/>
                      <a:pt x="0" y="2"/>
                      <a:pt x="0" y="5"/>
                    </a:cubicBezTo>
                    <a:cubicBezTo>
                      <a:pt x="0" y="8"/>
                      <a:pt x="2" y="10"/>
                      <a:pt x="4" y="10"/>
                    </a:cubicBezTo>
                    <a:cubicBezTo>
                      <a:pt x="79" y="10"/>
                      <a:pt x="79" y="10"/>
                      <a:pt x="79" y="10"/>
                    </a:cubicBezTo>
                    <a:cubicBezTo>
                      <a:pt x="81" y="10"/>
                      <a:pt x="83" y="8"/>
                      <a:pt x="83" y="5"/>
                    </a:cubicBezTo>
                    <a:cubicBezTo>
                      <a:pt x="83" y="2"/>
                      <a:pt x="81" y="0"/>
                      <a:pt x="79"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50" name="Freeform 428">
                <a:extLst>
                  <a:ext uri="{FF2B5EF4-FFF2-40B4-BE49-F238E27FC236}">
                    <a16:creationId xmlns:a16="http://schemas.microsoft.com/office/drawing/2014/main" id="{9FF773F6-004B-48D5-9050-84FB50EA7359}"/>
                  </a:ext>
                </a:extLst>
              </p:cNvPr>
              <p:cNvSpPr>
                <a:spLocks/>
              </p:cNvSpPr>
              <p:nvPr/>
            </p:nvSpPr>
            <p:spPr bwMode="auto">
              <a:xfrm>
                <a:off x="9956800" y="352425"/>
                <a:ext cx="185737" cy="19050"/>
              </a:xfrm>
              <a:custGeom>
                <a:avLst/>
                <a:gdLst>
                  <a:gd name="T0" fmla="*/ 79 w 83"/>
                  <a:gd name="T1" fmla="*/ 0 h 9"/>
                  <a:gd name="T2" fmla="*/ 4 w 83"/>
                  <a:gd name="T3" fmla="*/ 0 h 9"/>
                  <a:gd name="T4" fmla="*/ 0 w 83"/>
                  <a:gd name="T5" fmla="*/ 5 h 9"/>
                  <a:gd name="T6" fmla="*/ 4 w 83"/>
                  <a:gd name="T7" fmla="*/ 9 h 9"/>
                  <a:gd name="T8" fmla="*/ 79 w 83"/>
                  <a:gd name="T9" fmla="*/ 9 h 9"/>
                  <a:gd name="T10" fmla="*/ 83 w 83"/>
                  <a:gd name="T11" fmla="*/ 5 h 9"/>
                  <a:gd name="T12" fmla="*/ 79 w 83"/>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83" h="9">
                    <a:moveTo>
                      <a:pt x="79" y="0"/>
                    </a:moveTo>
                    <a:cubicBezTo>
                      <a:pt x="4" y="0"/>
                      <a:pt x="4" y="0"/>
                      <a:pt x="4" y="0"/>
                    </a:cubicBezTo>
                    <a:cubicBezTo>
                      <a:pt x="2" y="0"/>
                      <a:pt x="0" y="2"/>
                      <a:pt x="0" y="5"/>
                    </a:cubicBezTo>
                    <a:cubicBezTo>
                      <a:pt x="0" y="7"/>
                      <a:pt x="2" y="9"/>
                      <a:pt x="4" y="9"/>
                    </a:cubicBezTo>
                    <a:cubicBezTo>
                      <a:pt x="79" y="9"/>
                      <a:pt x="79" y="9"/>
                      <a:pt x="79" y="9"/>
                    </a:cubicBezTo>
                    <a:cubicBezTo>
                      <a:pt x="81" y="9"/>
                      <a:pt x="83" y="7"/>
                      <a:pt x="83" y="5"/>
                    </a:cubicBezTo>
                    <a:cubicBezTo>
                      <a:pt x="83" y="2"/>
                      <a:pt x="81" y="0"/>
                      <a:pt x="79"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51" name="Freeform 429">
                <a:extLst>
                  <a:ext uri="{FF2B5EF4-FFF2-40B4-BE49-F238E27FC236}">
                    <a16:creationId xmlns:a16="http://schemas.microsoft.com/office/drawing/2014/main" id="{51C27427-FBA3-4491-AAE3-83075E11A697}"/>
                  </a:ext>
                </a:extLst>
              </p:cNvPr>
              <p:cNvSpPr>
                <a:spLocks/>
              </p:cNvSpPr>
              <p:nvPr/>
            </p:nvSpPr>
            <p:spPr bwMode="auto">
              <a:xfrm>
                <a:off x="9874250" y="336550"/>
                <a:ext cx="49212" cy="50800"/>
              </a:xfrm>
              <a:custGeom>
                <a:avLst/>
                <a:gdLst>
                  <a:gd name="T0" fmla="*/ 18 w 22"/>
                  <a:gd name="T1" fmla="*/ 0 h 23"/>
                  <a:gd name="T2" fmla="*/ 5 w 22"/>
                  <a:gd name="T3" fmla="*/ 0 h 23"/>
                  <a:gd name="T4" fmla="*/ 0 w 22"/>
                  <a:gd name="T5" fmla="*/ 5 h 23"/>
                  <a:gd name="T6" fmla="*/ 0 w 22"/>
                  <a:gd name="T7" fmla="*/ 18 h 23"/>
                  <a:gd name="T8" fmla="*/ 5 w 22"/>
                  <a:gd name="T9" fmla="*/ 23 h 23"/>
                  <a:gd name="T10" fmla="*/ 18 w 22"/>
                  <a:gd name="T11" fmla="*/ 23 h 23"/>
                  <a:gd name="T12" fmla="*/ 22 w 22"/>
                  <a:gd name="T13" fmla="*/ 18 h 23"/>
                  <a:gd name="T14" fmla="*/ 22 w 22"/>
                  <a:gd name="T15" fmla="*/ 5 h 23"/>
                  <a:gd name="T16" fmla="*/ 18 w 22"/>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3">
                    <a:moveTo>
                      <a:pt x="18" y="0"/>
                    </a:moveTo>
                    <a:cubicBezTo>
                      <a:pt x="5" y="0"/>
                      <a:pt x="5" y="0"/>
                      <a:pt x="5" y="0"/>
                    </a:cubicBezTo>
                    <a:cubicBezTo>
                      <a:pt x="2" y="0"/>
                      <a:pt x="0" y="3"/>
                      <a:pt x="0" y="5"/>
                    </a:cubicBezTo>
                    <a:cubicBezTo>
                      <a:pt x="0" y="18"/>
                      <a:pt x="0" y="18"/>
                      <a:pt x="0" y="18"/>
                    </a:cubicBezTo>
                    <a:cubicBezTo>
                      <a:pt x="0" y="20"/>
                      <a:pt x="2" y="23"/>
                      <a:pt x="5" y="23"/>
                    </a:cubicBezTo>
                    <a:cubicBezTo>
                      <a:pt x="18" y="23"/>
                      <a:pt x="18" y="23"/>
                      <a:pt x="18" y="23"/>
                    </a:cubicBezTo>
                    <a:cubicBezTo>
                      <a:pt x="20" y="23"/>
                      <a:pt x="22" y="20"/>
                      <a:pt x="22" y="18"/>
                    </a:cubicBezTo>
                    <a:cubicBezTo>
                      <a:pt x="22" y="5"/>
                      <a:pt x="22" y="5"/>
                      <a:pt x="22" y="5"/>
                    </a:cubicBezTo>
                    <a:cubicBezTo>
                      <a:pt x="22" y="3"/>
                      <a:pt x="20" y="0"/>
                      <a:pt x="18"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52" name="Freeform 430">
                <a:extLst>
                  <a:ext uri="{FF2B5EF4-FFF2-40B4-BE49-F238E27FC236}">
                    <a16:creationId xmlns:a16="http://schemas.microsoft.com/office/drawing/2014/main" id="{30A2CD3A-1882-49E8-8ADB-4907FE509A83}"/>
                  </a:ext>
                </a:extLst>
              </p:cNvPr>
              <p:cNvSpPr>
                <a:spLocks/>
              </p:cNvSpPr>
              <p:nvPr/>
            </p:nvSpPr>
            <p:spPr bwMode="auto">
              <a:xfrm>
                <a:off x="9874250" y="425450"/>
                <a:ext cx="49212" cy="49212"/>
              </a:xfrm>
              <a:custGeom>
                <a:avLst/>
                <a:gdLst>
                  <a:gd name="T0" fmla="*/ 18 w 22"/>
                  <a:gd name="T1" fmla="*/ 0 h 22"/>
                  <a:gd name="T2" fmla="*/ 5 w 22"/>
                  <a:gd name="T3" fmla="*/ 0 h 22"/>
                  <a:gd name="T4" fmla="*/ 0 w 22"/>
                  <a:gd name="T5" fmla="*/ 5 h 22"/>
                  <a:gd name="T6" fmla="*/ 0 w 22"/>
                  <a:gd name="T7" fmla="*/ 17 h 22"/>
                  <a:gd name="T8" fmla="*/ 5 w 22"/>
                  <a:gd name="T9" fmla="*/ 22 h 22"/>
                  <a:gd name="T10" fmla="*/ 18 w 22"/>
                  <a:gd name="T11" fmla="*/ 22 h 22"/>
                  <a:gd name="T12" fmla="*/ 22 w 22"/>
                  <a:gd name="T13" fmla="*/ 17 h 22"/>
                  <a:gd name="T14" fmla="*/ 22 w 22"/>
                  <a:gd name="T15" fmla="*/ 5 h 22"/>
                  <a:gd name="T16" fmla="*/ 18 w 22"/>
                  <a:gd name="T1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2">
                    <a:moveTo>
                      <a:pt x="18" y="0"/>
                    </a:moveTo>
                    <a:cubicBezTo>
                      <a:pt x="5" y="0"/>
                      <a:pt x="5" y="0"/>
                      <a:pt x="5" y="0"/>
                    </a:cubicBezTo>
                    <a:cubicBezTo>
                      <a:pt x="2" y="0"/>
                      <a:pt x="0" y="2"/>
                      <a:pt x="0" y="5"/>
                    </a:cubicBezTo>
                    <a:cubicBezTo>
                      <a:pt x="0" y="17"/>
                      <a:pt x="0" y="17"/>
                      <a:pt x="0" y="17"/>
                    </a:cubicBezTo>
                    <a:cubicBezTo>
                      <a:pt x="0" y="20"/>
                      <a:pt x="2" y="22"/>
                      <a:pt x="5" y="22"/>
                    </a:cubicBezTo>
                    <a:cubicBezTo>
                      <a:pt x="18" y="22"/>
                      <a:pt x="18" y="22"/>
                      <a:pt x="18" y="22"/>
                    </a:cubicBezTo>
                    <a:cubicBezTo>
                      <a:pt x="20" y="22"/>
                      <a:pt x="22" y="20"/>
                      <a:pt x="22" y="17"/>
                    </a:cubicBezTo>
                    <a:cubicBezTo>
                      <a:pt x="22" y="5"/>
                      <a:pt x="22" y="5"/>
                      <a:pt x="22" y="5"/>
                    </a:cubicBezTo>
                    <a:cubicBezTo>
                      <a:pt x="22" y="2"/>
                      <a:pt x="20" y="0"/>
                      <a:pt x="18"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53" name="Freeform 431">
                <a:extLst>
                  <a:ext uri="{FF2B5EF4-FFF2-40B4-BE49-F238E27FC236}">
                    <a16:creationId xmlns:a16="http://schemas.microsoft.com/office/drawing/2014/main" id="{14EAF1D3-2CD7-4017-B0B8-000DC7C71B8B}"/>
                  </a:ext>
                </a:extLst>
              </p:cNvPr>
              <p:cNvSpPr>
                <a:spLocks/>
              </p:cNvSpPr>
              <p:nvPr/>
            </p:nvSpPr>
            <p:spPr bwMode="auto">
              <a:xfrm>
                <a:off x="9874250" y="512763"/>
                <a:ext cx="49212" cy="50800"/>
              </a:xfrm>
              <a:custGeom>
                <a:avLst/>
                <a:gdLst>
                  <a:gd name="T0" fmla="*/ 18 w 22"/>
                  <a:gd name="T1" fmla="*/ 0 h 23"/>
                  <a:gd name="T2" fmla="*/ 5 w 22"/>
                  <a:gd name="T3" fmla="*/ 0 h 23"/>
                  <a:gd name="T4" fmla="*/ 0 w 22"/>
                  <a:gd name="T5" fmla="*/ 5 h 23"/>
                  <a:gd name="T6" fmla="*/ 0 w 22"/>
                  <a:gd name="T7" fmla="*/ 18 h 23"/>
                  <a:gd name="T8" fmla="*/ 5 w 22"/>
                  <a:gd name="T9" fmla="*/ 23 h 23"/>
                  <a:gd name="T10" fmla="*/ 18 w 22"/>
                  <a:gd name="T11" fmla="*/ 23 h 23"/>
                  <a:gd name="T12" fmla="*/ 22 w 22"/>
                  <a:gd name="T13" fmla="*/ 18 h 23"/>
                  <a:gd name="T14" fmla="*/ 22 w 22"/>
                  <a:gd name="T15" fmla="*/ 5 h 23"/>
                  <a:gd name="T16" fmla="*/ 18 w 22"/>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3">
                    <a:moveTo>
                      <a:pt x="18" y="0"/>
                    </a:moveTo>
                    <a:cubicBezTo>
                      <a:pt x="5" y="0"/>
                      <a:pt x="5" y="0"/>
                      <a:pt x="5" y="0"/>
                    </a:cubicBezTo>
                    <a:cubicBezTo>
                      <a:pt x="2" y="0"/>
                      <a:pt x="0" y="3"/>
                      <a:pt x="0" y="5"/>
                    </a:cubicBezTo>
                    <a:cubicBezTo>
                      <a:pt x="0" y="18"/>
                      <a:pt x="0" y="18"/>
                      <a:pt x="0" y="18"/>
                    </a:cubicBezTo>
                    <a:cubicBezTo>
                      <a:pt x="0" y="20"/>
                      <a:pt x="2" y="23"/>
                      <a:pt x="5" y="23"/>
                    </a:cubicBezTo>
                    <a:cubicBezTo>
                      <a:pt x="18" y="23"/>
                      <a:pt x="18" y="23"/>
                      <a:pt x="18" y="23"/>
                    </a:cubicBezTo>
                    <a:cubicBezTo>
                      <a:pt x="20" y="23"/>
                      <a:pt x="22" y="20"/>
                      <a:pt x="22" y="18"/>
                    </a:cubicBezTo>
                    <a:cubicBezTo>
                      <a:pt x="22" y="5"/>
                      <a:pt x="22" y="5"/>
                      <a:pt x="22" y="5"/>
                    </a:cubicBezTo>
                    <a:cubicBezTo>
                      <a:pt x="22" y="3"/>
                      <a:pt x="20" y="0"/>
                      <a:pt x="18"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grpSp>
      <p:sp>
        <p:nvSpPr>
          <p:cNvPr id="54" name="object 12">
            <a:extLst>
              <a:ext uri="{FF2B5EF4-FFF2-40B4-BE49-F238E27FC236}">
                <a16:creationId xmlns:a16="http://schemas.microsoft.com/office/drawing/2014/main" id="{92E3D361-B218-4220-88C4-F347BA13BA42}"/>
              </a:ext>
            </a:extLst>
          </p:cNvPr>
          <p:cNvSpPr/>
          <p:nvPr/>
        </p:nvSpPr>
        <p:spPr>
          <a:xfrm>
            <a:off x="5926205" y="1129389"/>
            <a:ext cx="893705" cy="4657179"/>
          </a:xfrm>
          <a:custGeom>
            <a:avLst/>
            <a:gdLst/>
            <a:ahLst/>
            <a:cxnLst/>
            <a:rect l="l" t="t" r="r" b="b"/>
            <a:pathLst>
              <a:path w="749935" h="3836035">
                <a:moveTo>
                  <a:pt x="240233" y="0"/>
                </a:moveTo>
                <a:lnTo>
                  <a:pt x="0" y="0"/>
                </a:lnTo>
                <a:lnTo>
                  <a:pt x="509574" y="1917954"/>
                </a:lnTo>
                <a:lnTo>
                  <a:pt x="0" y="3835908"/>
                </a:lnTo>
                <a:lnTo>
                  <a:pt x="240233" y="3835908"/>
                </a:lnTo>
                <a:lnTo>
                  <a:pt x="749808" y="1917954"/>
                </a:lnTo>
                <a:lnTo>
                  <a:pt x="240233" y="0"/>
                </a:lnTo>
                <a:close/>
              </a:path>
            </a:pathLst>
          </a:custGeom>
          <a:solidFill>
            <a:schemeClr val="bg1">
              <a:lumMod val="50000"/>
            </a:schemeClr>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Tree>
    <p:extLst>
      <p:ext uri="{BB962C8B-B14F-4D97-AF65-F5344CB8AC3E}">
        <p14:creationId xmlns:p14="http://schemas.microsoft.com/office/powerpoint/2010/main" val="6335681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44185D6-96C3-4BEA-B601-45ED77006847}"/>
              </a:ext>
            </a:extLst>
          </p:cNvPr>
          <p:cNvSpPr>
            <a:spLocks noGrp="1"/>
          </p:cNvSpPr>
          <p:nvPr>
            <p:ph type="title"/>
          </p:nvPr>
        </p:nvSpPr>
        <p:spPr/>
        <p:txBody>
          <a:bodyPr/>
          <a:lstStyle/>
          <a:p>
            <a:r>
              <a:rPr lang="en-US"/>
              <a:t>PaaS Instances (OIC &amp; ATP)</a:t>
            </a:r>
          </a:p>
        </p:txBody>
      </p:sp>
      <p:graphicFrame>
        <p:nvGraphicFramePr>
          <p:cNvPr id="8" name="Table 8">
            <a:extLst>
              <a:ext uri="{FF2B5EF4-FFF2-40B4-BE49-F238E27FC236}">
                <a16:creationId xmlns:a16="http://schemas.microsoft.com/office/drawing/2014/main" id="{61DE7303-9C14-453F-81A9-26B59BD71A20}"/>
              </a:ext>
            </a:extLst>
          </p:cNvPr>
          <p:cNvGraphicFramePr>
            <a:graphicFrameLocks noGrp="1"/>
          </p:cNvGraphicFramePr>
          <p:nvPr>
            <p:ph type="tbl" sz="quarter" idx="12"/>
          </p:nvPr>
        </p:nvGraphicFramePr>
        <p:xfrm>
          <a:off x="579491" y="1516380"/>
          <a:ext cx="9003983" cy="3581400"/>
        </p:xfrm>
        <a:graphic>
          <a:graphicData uri="http://schemas.openxmlformats.org/drawingml/2006/table">
            <a:tbl>
              <a:tblPr firstRow="1" bandRow="1">
                <a:tableStyleId>{69012ECD-51FC-41F1-AA8D-1B2483CD663E}</a:tableStyleId>
              </a:tblPr>
              <a:tblGrid>
                <a:gridCol w="1797308">
                  <a:extLst>
                    <a:ext uri="{9D8B030D-6E8A-4147-A177-3AD203B41FA5}">
                      <a16:colId xmlns:a16="http://schemas.microsoft.com/office/drawing/2014/main" val="1138776678"/>
                    </a:ext>
                  </a:extLst>
                </a:gridCol>
                <a:gridCol w="1797308">
                  <a:extLst>
                    <a:ext uri="{9D8B030D-6E8A-4147-A177-3AD203B41FA5}">
                      <a16:colId xmlns:a16="http://schemas.microsoft.com/office/drawing/2014/main" val="244552226"/>
                    </a:ext>
                  </a:extLst>
                </a:gridCol>
                <a:gridCol w="1957544">
                  <a:extLst>
                    <a:ext uri="{9D8B030D-6E8A-4147-A177-3AD203B41FA5}">
                      <a16:colId xmlns:a16="http://schemas.microsoft.com/office/drawing/2014/main" val="2876424795"/>
                    </a:ext>
                  </a:extLst>
                </a:gridCol>
                <a:gridCol w="1587197">
                  <a:extLst>
                    <a:ext uri="{9D8B030D-6E8A-4147-A177-3AD203B41FA5}">
                      <a16:colId xmlns:a16="http://schemas.microsoft.com/office/drawing/2014/main" val="521885461"/>
                    </a:ext>
                  </a:extLst>
                </a:gridCol>
                <a:gridCol w="1864626">
                  <a:extLst>
                    <a:ext uri="{9D8B030D-6E8A-4147-A177-3AD203B41FA5}">
                      <a16:colId xmlns:a16="http://schemas.microsoft.com/office/drawing/2014/main" val="957887006"/>
                    </a:ext>
                  </a:extLst>
                </a:gridCol>
              </a:tblGrid>
              <a:tr h="370840">
                <a:tc>
                  <a:txBody>
                    <a:bodyPr/>
                    <a:lstStyle/>
                    <a:p>
                      <a:r>
                        <a:rPr lang="en-US" sz="1800" dirty="0"/>
                        <a:t>Middleware</a:t>
                      </a:r>
                    </a:p>
                  </a:txBody>
                  <a:tcPr/>
                </a:tc>
                <a:tc>
                  <a:txBody>
                    <a:bodyPr/>
                    <a:lstStyle/>
                    <a:p>
                      <a:r>
                        <a:rPr lang="en-US" sz="1800" dirty="0"/>
                        <a:t>Database</a:t>
                      </a:r>
                    </a:p>
                  </a:txBody>
                  <a:tcPr/>
                </a:tc>
                <a:tc>
                  <a:txBody>
                    <a:bodyPr/>
                    <a:lstStyle/>
                    <a:p>
                      <a:r>
                        <a:rPr lang="en-US" sz="1800" dirty="0"/>
                        <a:t>Oracle SaaS Connected To</a:t>
                      </a:r>
                    </a:p>
                  </a:txBody>
                  <a:tcPr/>
                </a:tc>
                <a:tc>
                  <a:txBody>
                    <a:bodyPr/>
                    <a:lstStyle/>
                    <a:p>
                      <a:r>
                        <a:rPr lang="en-US" sz="1800" dirty="0"/>
                        <a:t>Need By Date (SaaS)</a:t>
                      </a:r>
                    </a:p>
                  </a:txBody>
                  <a:tcPr/>
                </a:tc>
                <a:tc>
                  <a:txBody>
                    <a:bodyPr/>
                    <a:lstStyle/>
                    <a:p>
                      <a:r>
                        <a:rPr lang="en-US" sz="1800" dirty="0"/>
                        <a:t>Usage Start Date (PaaS)</a:t>
                      </a:r>
                    </a:p>
                  </a:txBody>
                  <a:tcPr/>
                </a:tc>
                <a:extLst>
                  <a:ext uri="{0D108BD9-81ED-4DB2-BD59-A6C34878D82A}">
                    <a16:rowId xmlns:a16="http://schemas.microsoft.com/office/drawing/2014/main" val="1590807696"/>
                  </a:ext>
                </a:extLst>
              </a:tr>
              <a:tr h="370840">
                <a:tc>
                  <a:txBody>
                    <a:bodyPr/>
                    <a:lstStyle/>
                    <a:p>
                      <a:r>
                        <a:rPr lang="en-US" sz="1600" dirty="0">
                          <a:solidFill>
                            <a:srgbClr val="6B767D"/>
                          </a:solidFill>
                          <a:latin typeface="+mn-lt"/>
                        </a:rPr>
                        <a:t>OIC-DEV1 (FUT)</a:t>
                      </a:r>
                    </a:p>
                  </a:txBody>
                  <a:tcPr/>
                </a:tc>
                <a:tc>
                  <a:txBody>
                    <a:bodyPr/>
                    <a:lstStyle/>
                    <a:p>
                      <a:r>
                        <a:rPr lang="en-US" sz="1600" dirty="0">
                          <a:solidFill>
                            <a:srgbClr val="6B767D"/>
                          </a:solidFill>
                          <a:latin typeface="+mn-lt"/>
                        </a:rPr>
                        <a:t>ATP-DEV1 (FUT)</a:t>
                      </a:r>
                    </a:p>
                  </a:txBody>
                  <a:tcPr/>
                </a:tc>
                <a:tc>
                  <a:txBody>
                    <a:bodyPr/>
                    <a:lstStyle/>
                    <a:p>
                      <a:r>
                        <a:rPr lang="en-US" sz="1600" dirty="0">
                          <a:solidFill>
                            <a:srgbClr val="6B767D"/>
                          </a:solidFill>
                          <a:latin typeface="+mn-lt"/>
                        </a:rPr>
                        <a:t>DEV1 (FUT)</a:t>
                      </a:r>
                    </a:p>
                  </a:txBody>
                  <a:tcPr/>
                </a:tc>
                <a:tc>
                  <a:txBody>
                    <a:bodyPr/>
                    <a:lstStyle/>
                    <a:p>
                      <a:r>
                        <a:rPr lang="en-US" sz="1600" dirty="0">
                          <a:solidFill>
                            <a:srgbClr val="6B767D"/>
                          </a:solidFill>
                          <a:latin typeface="+mn-lt"/>
                        </a:rPr>
                        <a:t>31-Oct-2022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6B767D"/>
                          </a:solidFill>
                          <a:latin typeface="+mn-lt"/>
                        </a:rPr>
                        <a:t>16-Jan-2023</a:t>
                      </a:r>
                    </a:p>
                  </a:txBody>
                  <a:tcPr/>
                </a:tc>
                <a:extLst>
                  <a:ext uri="{0D108BD9-81ED-4DB2-BD59-A6C34878D82A}">
                    <a16:rowId xmlns:a16="http://schemas.microsoft.com/office/drawing/2014/main" val="2908472131"/>
                  </a:ext>
                </a:extLst>
              </a:tr>
              <a:tr h="370840">
                <a:tc>
                  <a:txBody>
                    <a:bodyPr/>
                    <a:lstStyle/>
                    <a:p>
                      <a:r>
                        <a:rPr lang="en-US" sz="1600" dirty="0">
                          <a:solidFill>
                            <a:srgbClr val="6B767D"/>
                          </a:solidFill>
                          <a:latin typeface="+mn-lt"/>
                        </a:rPr>
                        <a:t>OIC-DEV2 (DEV)</a:t>
                      </a:r>
                    </a:p>
                  </a:txBody>
                  <a:tcPr/>
                </a:tc>
                <a:tc>
                  <a:txBody>
                    <a:bodyPr/>
                    <a:lstStyle/>
                    <a:p>
                      <a:r>
                        <a:rPr lang="en-US" sz="1600" dirty="0">
                          <a:solidFill>
                            <a:srgbClr val="6B767D"/>
                          </a:solidFill>
                          <a:latin typeface="+mn-lt"/>
                        </a:rPr>
                        <a:t>ATP-DEV2 (DEV)</a:t>
                      </a:r>
                    </a:p>
                  </a:txBody>
                  <a:tcPr/>
                </a:tc>
                <a:tc>
                  <a:txBody>
                    <a:bodyPr/>
                    <a:lstStyle/>
                    <a:p>
                      <a:r>
                        <a:rPr lang="en-US" sz="1600" dirty="0">
                          <a:solidFill>
                            <a:srgbClr val="6B767D"/>
                          </a:solidFill>
                          <a:latin typeface="+mn-lt"/>
                        </a:rPr>
                        <a:t>DEV2 (DEV)</a:t>
                      </a:r>
                    </a:p>
                  </a:txBody>
                  <a:tcPr/>
                </a:tc>
                <a:tc>
                  <a:txBody>
                    <a:bodyPr/>
                    <a:lstStyle/>
                    <a:p>
                      <a:r>
                        <a:rPr lang="en-US" sz="1600" dirty="0">
                          <a:solidFill>
                            <a:srgbClr val="6B767D"/>
                          </a:solidFill>
                          <a:latin typeface="+mn-lt"/>
                        </a:rPr>
                        <a:t>21-Nov-2022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6B767D"/>
                          </a:solidFill>
                          <a:latin typeface="+mn-lt"/>
                        </a:rPr>
                        <a:t>16-Jan-2023</a:t>
                      </a:r>
                    </a:p>
                  </a:txBody>
                  <a:tcPr/>
                </a:tc>
                <a:extLst>
                  <a:ext uri="{0D108BD9-81ED-4DB2-BD59-A6C34878D82A}">
                    <a16:rowId xmlns:a16="http://schemas.microsoft.com/office/drawing/2014/main" val="3306853986"/>
                  </a:ext>
                </a:extLst>
              </a:tr>
              <a:tr h="370840">
                <a:tc>
                  <a:txBody>
                    <a:bodyPr/>
                    <a:lstStyle/>
                    <a:p>
                      <a:r>
                        <a:rPr lang="en-US" sz="1600" dirty="0">
                          <a:solidFill>
                            <a:srgbClr val="6B767D"/>
                          </a:solidFill>
                          <a:latin typeface="+mn-lt"/>
                        </a:rPr>
                        <a:t>OIC-DEV4 (DEV/INT)</a:t>
                      </a:r>
                    </a:p>
                  </a:txBody>
                  <a:tcPr/>
                </a:tc>
                <a:tc>
                  <a:txBody>
                    <a:bodyPr/>
                    <a:lstStyle/>
                    <a:p>
                      <a:r>
                        <a:rPr lang="en-US" sz="1600" dirty="0">
                          <a:solidFill>
                            <a:srgbClr val="6B767D"/>
                          </a:solidFill>
                          <a:latin typeface="+mn-lt"/>
                        </a:rPr>
                        <a:t>ATP-DEV4 (DEV/INT)</a:t>
                      </a:r>
                    </a:p>
                  </a:txBody>
                  <a:tcPr/>
                </a:tc>
                <a:tc>
                  <a:txBody>
                    <a:bodyPr/>
                    <a:lstStyle/>
                    <a:p>
                      <a:r>
                        <a:rPr lang="en-US" sz="1600" dirty="0">
                          <a:solidFill>
                            <a:srgbClr val="6B767D"/>
                          </a:solidFill>
                          <a:latin typeface="+mn-lt"/>
                        </a:rPr>
                        <a:t>DEV4 (DEV/INT)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6B767D"/>
                          </a:solidFill>
                          <a:effectLst/>
                          <a:uLnTx/>
                          <a:uFillTx/>
                          <a:latin typeface="+mn-lt"/>
                          <a:ea typeface="+mn-ea"/>
                          <a:cs typeface="+mn-cs"/>
                        </a:rPr>
                        <a:t>21-Nov-2022</a:t>
                      </a:r>
                    </a:p>
                  </a:txBody>
                  <a:tcPr/>
                </a:tc>
                <a:tc>
                  <a:txBody>
                    <a:bodyPr/>
                    <a:lstStyle/>
                    <a:p>
                      <a:r>
                        <a:rPr lang="en-US" sz="1600" dirty="0">
                          <a:solidFill>
                            <a:srgbClr val="6B767D"/>
                          </a:solidFill>
                          <a:latin typeface="+mn-lt"/>
                        </a:rPr>
                        <a:t> 6-Feb-2023</a:t>
                      </a:r>
                    </a:p>
                  </a:txBody>
                  <a:tcPr/>
                </a:tc>
                <a:extLst>
                  <a:ext uri="{0D108BD9-81ED-4DB2-BD59-A6C34878D82A}">
                    <a16:rowId xmlns:a16="http://schemas.microsoft.com/office/drawing/2014/main" val="3761969117"/>
                  </a:ext>
                </a:extLst>
              </a:tr>
              <a:tr h="370840">
                <a:tc>
                  <a:txBody>
                    <a:bodyPr/>
                    <a:lstStyle/>
                    <a:p>
                      <a:r>
                        <a:rPr lang="en-US" sz="1600" dirty="0">
                          <a:solidFill>
                            <a:srgbClr val="6B767D"/>
                          </a:solidFill>
                          <a:latin typeface="+mn-lt"/>
                        </a:rPr>
                        <a:t>OIC-TEST (UAT)</a:t>
                      </a:r>
                    </a:p>
                  </a:txBody>
                  <a:tcPr/>
                </a:tc>
                <a:tc>
                  <a:txBody>
                    <a:bodyPr/>
                    <a:lstStyle/>
                    <a:p>
                      <a:r>
                        <a:rPr lang="en-US" sz="1600" dirty="0">
                          <a:solidFill>
                            <a:srgbClr val="6B767D"/>
                          </a:solidFill>
                          <a:latin typeface="+mn-lt"/>
                        </a:rPr>
                        <a:t>ATP-TEST (UAT)</a:t>
                      </a:r>
                    </a:p>
                  </a:txBody>
                  <a:tcPr/>
                </a:tc>
                <a:tc>
                  <a:txBody>
                    <a:bodyPr/>
                    <a:lstStyle/>
                    <a:p>
                      <a:r>
                        <a:rPr lang="en-US" sz="1600" dirty="0">
                          <a:solidFill>
                            <a:srgbClr val="6B767D"/>
                          </a:solidFill>
                          <a:latin typeface="+mn-lt"/>
                        </a:rPr>
                        <a:t>TEST (UAT)</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6B767D"/>
                          </a:solidFill>
                          <a:effectLst/>
                          <a:uLnTx/>
                          <a:uFillTx/>
                          <a:latin typeface="+mn-lt"/>
                          <a:ea typeface="+mn-ea"/>
                          <a:cs typeface="+mn-cs"/>
                        </a:rPr>
                        <a:t>21-Nov-2022</a:t>
                      </a:r>
                    </a:p>
                  </a:txBody>
                  <a:tcPr/>
                </a:tc>
                <a:tc>
                  <a:txBody>
                    <a:bodyPr/>
                    <a:lstStyle/>
                    <a:p>
                      <a:r>
                        <a:rPr lang="en-US" sz="1600" dirty="0">
                          <a:solidFill>
                            <a:srgbClr val="6B767D"/>
                          </a:solidFill>
                          <a:latin typeface="+mn-lt"/>
                        </a:rPr>
                        <a:t> 6-Feb-2023</a:t>
                      </a:r>
                    </a:p>
                  </a:txBody>
                  <a:tcPr/>
                </a:tc>
                <a:extLst>
                  <a:ext uri="{0D108BD9-81ED-4DB2-BD59-A6C34878D82A}">
                    <a16:rowId xmlns:a16="http://schemas.microsoft.com/office/drawing/2014/main" val="2544727887"/>
                  </a:ext>
                </a:extLst>
              </a:tr>
              <a:tr h="370840">
                <a:tc>
                  <a:txBody>
                    <a:bodyPr/>
                    <a:lstStyle/>
                    <a:p>
                      <a:r>
                        <a:rPr lang="en-US" sz="1600" dirty="0">
                          <a:solidFill>
                            <a:srgbClr val="6B767D"/>
                          </a:solidFill>
                          <a:latin typeface="+mn-lt"/>
                        </a:rPr>
                        <a:t>OIC-DEV3 (DEV/INT)</a:t>
                      </a:r>
                    </a:p>
                  </a:txBody>
                  <a:tcPr/>
                </a:tc>
                <a:tc>
                  <a:txBody>
                    <a:bodyPr/>
                    <a:lstStyle/>
                    <a:p>
                      <a:r>
                        <a:rPr lang="en-US" sz="1600" dirty="0">
                          <a:solidFill>
                            <a:srgbClr val="6B767D"/>
                          </a:solidFill>
                          <a:latin typeface="+mn-lt"/>
                        </a:rPr>
                        <a:t>ATP-DEV3 (DEV/INT)</a:t>
                      </a:r>
                    </a:p>
                  </a:txBody>
                  <a:tcPr/>
                </a:tc>
                <a:tc>
                  <a:txBody>
                    <a:bodyPr/>
                    <a:lstStyle/>
                    <a:p>
                      <a:r>
                        <a:rPr lang="en-US" sz="1600" dirty="0">
                          <a:solidFill>
                            <a:srgbClr val="6B767D"/>
                          </a:solidFill>
                          <a:latin typeface="+mn-lt"/>
                        </a:rPr>
                        <a:t>DEV3 (DEV/INT)</a:t>
                      </a:r>
                    </a:p>
                  </a:txBody>
                  <a:tcPr/>
                </a:tc>
                <a:tc>
                  <a:txBody>
                    <a:bodyPr/>
                    <a:lstStyle/>
                    <a:p>
                      <a:r>
                        <a:rPr lang="en-US" sz="1600" dirty="0">
                          <a:solidFill>
                            <a:srgbClr val="6B767D"/>
                          </a:solidFill>
                          <a:latin typeface="+mn-lt"/>
                        </a:rPr>
                        <a:t>27-Feb-2023</a:t>
                      </a:r>
                    </a:p>
                  </a:txBody>
                  <a:tcPr/>
                </a:tc>
                <a:tc>
                  <a:txBody>
                    <a:bodyPr/>
                    <a:lstStyle/>
                    <a:p>
                      <a:pPr marL="0" marR="0" lvl="0" indent="0" algn="l" rtl="0" eaLnBrk="1" fontAlgn="auto" latinLnBrk="0" hangingPunct="1">
                        <a:lnSpc>
                          <a:spcPct val="100000"/>
                        </a:lnSpc>
                        <a:spcBef>
                          <a:spcPts val="0"/>
                        </a:spcBef>
                        <a:spcAft>
                          <a:spcPts val="0"/>
                        </a:spcAft>
                        <a:buClrTx/>
                        <a:buSzTx/>
                        <a:buFontTx/>
                        <a:buNone/>
                      </a:pPr>
                      <a:r>
                        <a:rPr lang="en-US" sz="1600" dirty="0">
                          <a:solidFill>
                            <a:srgbClr val="6B767D"/>
                          </a:solidFill>
                          <a:latin typeface="+mn-lt"/>
                        </a:rPr>
                        <a:t> 6-Mar-2023</a:t>
                      </a:r>
                    </a:p>
                  </a:txBody>
                  <a:tcPr/>
                </a:tc>
                <a:extLst>
                  <a:ext uri="{0D108BD9-81ED-4DB2-BD59-A6C34878D82A}">
                    <a16:rowId xmlns:a16="http://schemas.microsoft.com/office/drawing/2014/main" val="4146624322"/>
                  </a:ext>
                </a:extLst>
              </a:tr>
              <a:tr h="0">
                <a:tc>
                  <a:txBody>
                    <a:bodyPr/>
                    <a:lstStyle/>
                    <a:p>
                      <a:r>
                        <a:rPr lang="en-US" sz="1600" dirty="0">
                          <a:solidFill>
                            <a:srgbClr val="6B767D"/>
                          </a:solidFill>
                          <a:latin typeface="+mn-lt"/>
                        </a:rPr>
                        <a:t>OIC-PROD_SUPP</a:t>
                      </a:r>
                    </a:p>
                  </a:txBody>
                  <a:tcPr/>
                </a:tc>
                <a:tc>
                  <a:txBody>
                    <a:bodyPr/>
                    <a:lstStyle/>
                    <a:p>
                      <a:r>
                        <a:rPr lang="en-US" sz="1600" dirty="0">
                          <a:solidFill>
                            <a:srgbClr val="6B767D"/>
                          </a:solidFill>
                          <a:latin typeface="+mn-lt"/>
                        </a:rPr>
                        <a:t>ATP-PROD_SUPP</a:t>
                      </a:r>
                    </a:p>
                  </a:txBody>
                  <a:tcPr/>
                </a:tc>
                <a:tc>
                  <a:txBody>
                    <a:bodyPr/>
                    <a:lstStyle/>
                    <a:p>
                      <a:r>
                        <a:rPr lang="en-US" sz="1600" dirty="0">
                          <a:solidFill>
                            <a:srgbClr val="6B767D"/>
                          </a:solidFill>
                          <a:latin typeface="+mn-lt"/>
                        </a:rPr>
                        <a:t>PROD_SUPP</a:t>
                      </a:r>
                    </a:p>
                  </a:txBody>
                  <a:tcPr/>
                </a:tc>
                <a:tc>
                  <a:txBody>
                    <a:bodyPr/>
                    <a:lstStyle/>
                    <a:p>
                      <a:r>
                        <a:rPr lang="en-US" sz="1600" dirty="0">
                          <a:solidFill>
                            <a:srgbClr val="6B767D"/>
                          </a:solidFill>
                          <a:latin typeface="+mn-lt"/>
                        </a:rPr>
                        <a:t>2-Mar-2023</a:t>
                      </a:r>
                    </a:p>
                  </a:txBody>
                  <a:tcPr/>
                </a:tc>
                <a:tc>
                  <a:txBody>
                    <a:bodyPr/>
                    <a:lstStyle/>
                    <a:p>
                      <a:r>
                        <a:rPr lang="en-US" sz="1600" dirty="0">
                          <a:solidFill>
                            <a:srgbClr val="6B767D"/>
                          </a:solidFill>
                          <a:latin typeface="+mn-lt"/>
                        </a:rPr>
                        <a:t>12-Jun-2023</a:t>
                      </a:r>
                    </a:p>
                  </a:txBody>
                  <a:tcPr/>
                </a:tc>
                <a:extLst>
                  <a:ext uri="{0D108BD9-81ED-4DB2-BD59-A6C34878D82A}">
                    <a16:rowId xmlns:a16="http://schemas.microsoft.com/office/drawing/2014/main" val="1865023841"/>
                  </a:ext>
                </a:extLst>
              </a:tr>
              <a:tr h="0">
                <a:tc>
                  <a:txBody>
                    <a:bodyPr/>
                    <a:lstStyle/>
                    <a:p>
                      <a:r>
                        <a:rPr lang="en-US" sz="1600" dirty="0">
                          <a:solidFill>
                            <a:srgbClr val="6B767D"/>
                          </a:solidFill>
                          <a:latin typeface="+mn-lt"/>
                        </a:rPr>
                        <a:t>OIC-PROD</a:t>
                      </a:r>
                    </a:p>
                  </a:txBody>
                  <a:tcPr/>
                </a:tc>
                <a:tc>
                  <a:txBody>
                    <a:bodyPr/>
                    <a:lstStyle/>
                    <a:p>
                      <a:r>
                        <a:rPr lang="en-US" sz="1600" dirty="0">
                          <a:solidFill>
                            <a:srgbClr val="6B767D"/>
                          </a:solidFill>
                          <a:latin typeface="+mn-lt"/>
                        </a:rPr>
                        <a:t>ATP-PROD</a:t>
                      </a:r>
                    </a:p>
                  </a:txBody>
                  <a:tcPr/>
                </a:tc>
                <a:tc>
                  <a:txBody>
                    <a:bodyPr/>
                    <a:lstStyle/>
                    <a:p>
                      <a:r>
                        <a:rPr lang="en-US" sz="1600" dirty="0">
                          <a:solidFill>
                            <a:srgbClr val="6B767D"/>
                          </a:solidFill>
                          <a:latin typeface="+mn-lt"/>
                        </a:rPr>
                        <a:t>PROD</a:t>
                      </a:r>
                    </a:p>
                  </a:txBody>
                  <a:tcPr/>
                </a:tc>
                <a:tc>
                  <a:txBody>
                    <a:bodyPr/>
                    <a:lstStyle/>
                    <a:p>
                      <a:r>
                        <a:rPr lang="en-US" sz="1600" dirty="0">
                          <a:solidFill>
                            <a:srgbClr val="6B767D"/>
                          </a:solidFill>
                          <a:latin typeface="+mn-lt"/>
                        </a:rPr>
                        <a:t>6-Feb-2023</a:t>
                      </a:r>
                    </a:p>
                  </a:txBody>
                  <a:tcPr/>
                </a:tc>
                <a:tc>
                  <a:txBody>
                    <a:bodyPr/>
                    <a:lstStyle/>
                    <a:p>
                      <a:r>
                        <a:rPr lang="en-US" sz="1600" dirty="0">
                          <a:solidFill>
                            <a:srgbClr val="6B767D"/>
                          </a:solidFill>
                          <a:latin typeface="+mn-lt"/>
                        </a:rPr>
                        <a:t>19-Jun-2023</a:t>
                      </a:r>
                    </a:p>
                  </a:txBody>
                  <a:tcPr/>
                </a:tc>
                <a:extLst>
                  <a:ext uri="{0D108BD9-81ED-4DB2-BD59-A6C34878D82A}">
                    <a16:rowId xmlns:a16="http://schemas.microsoft.com/office/drawing/2014/main" val="2362442000"/>
                  </a:ext>
                </a:extLst>
              </a:tr>
            </a:tbl>
          </a:graphicData>
        </a:graphic>
      </p:graphicFrame>
      <p:sp>
        <p:nvSpPr>
          <p:cNvPr id="7" name="Arrow: Chevron 6">
            <a:extLst>
              <a:ext uri="{FF2B5EF4-FFF2-40B4-BE49-F238E27FC236}">
                <a16:creationId xmlns:a16="http://schemas.microsoft.com/office/drawing/2014/main" id="{0D21E4F8-923C-411E-9C2D-6129606A9946}"/>
              </a:ext>
            </a:extLst>
          </p:cNvPr>
          <p:cNvSpPr/>
          <p:nvPr/>
        </p:nvSpPr>
        <p:spPr>
          <a:xfrm>
            <a:off x="-34604" y="23832"/>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595959"/>
                </a:solidFill>
                <a:latin typeface="Arial" panose="020B0604020202020204"/>
              </a:rPr>
              <a:t>SaaS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2" name="Arrow: Chevron 11">
            <a:extLst>
              <a:ext uri="{FF2B5EF4-FFF2-40B4-BE49-F238E27FC236}">
                <a16:creationId xmlns:a16="http://schemas.microsoft.com/office/drawing/2014/main" id="{25BEF808-FF69-4286-9093-28D87AA28811}"/>
              </a:ext>
            </a:extLst>
          </p:cNvPr>
          <p:cNvSpPr/>
          <p:nvPr/>
        </p:nvSpPr>
        <p:spPr>
          <a:xfrm>
            <a:off x="1293094" y="23833"/>
            <a:ext cx="1487468" cy="284558"/>
          </a:xfrm>
          <a:prstGeom prst="chevron">
            <a:avLst/>
          </a:prstGeom>
          <a:solidFill>
            <a:srgbClr val="ED7D31"/>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FFFFFF"/>
              </a:solidFill>
              <a:effectLst/>
              <a:uLnTx/>
              <a:uFillTx/>
              <a:latin typeface="Arial" panose="020B0604020202020204"/>
              <a:ea typeface="+mn-ea"/>
              <a:cs typeface="Arial"/>
            </a:endParaRPr>
          </a:p>
        </p:txBody>
      </p:sp>
      <p:sp>
        <p:nvSpPr>
          <p:cNvPr id="13" name="Arrow: Chevron 12">
            <a:extLst>
              <a:ext uri="{FF2B5EF4-FFF2-40B4-BE49-F238E27FC236}">
                <a16:creationId xmlns:a16="http://schemas.microsoft.com/office/drawing/2014/main" id="{6BBCC6AE-ED26-4066-AA6E-35A46C706E11}"/>
              </a:ext>
            </a:extLst>
          </p:cNvPr>
          <p:cNvSpPr/>
          <p:nvPr/>
        </p:nvSpPr>
        <p:spPr>
          <a:xfrm>
            <a:off x="2618764" y="23832"/>
            <a:ext cx="1490472"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4" name="Arrow: Chevron 13">
            <a:extLst>
              <a:ext uri="{FF2B5EF4-FFF2-40B4-BE49-F238E27FC236}">
                <a16:creationId xmlns:a16="http://schemas.microsoft.com/office/drawing/2014/main" id="{DC645FD6-B1A2-49F6-8A58-C327B8FDD5F3}"/>
              </a:ext>
            </a:extLst>
          </p:cNvPr>
          <p:cNvSpPr/>
          <p:nvPr/>
        </p:nvSpPr>
        <p:spPr>
          <a:xfrm>
            <a:off x="3946462" y="23832"/>
            <a:ext cx="1487468" cy="284558"/>
          </a:xfrm>
          <a:prstGeom prst="chevron">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595959"/>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595959"/>
              </a:solidFill>
              <a:effectLst/>
              <a:uLnTx/>
              <a:uFillTx/>
              <a:latin typeface="Arial" panose="020B0604020202020204" pitchFamily="34" charset="0"/>
              <a:ea typeface="+mn-ea"/>
              <a:cs typeface="Arial" panose="020B0604020202020204" pitchFamily="34" charset="0"/>
            </a:endParaRPr>
          </a:p>
        </p:txBody>
      </p:sp>
      <p:sp>
        <p:nvSpPr>
          <p:cNvPr id="9" name="TextBox 8">
            <a:extLst>
              <a:ext uri="{FF2B5EF4-FFF2-40B4-BE49-F238E27FC236}">
                <a16:creationId xmlns:a16="http://schemas.microsoft.com/office/drawing/2014/main" id="{6E716EFE-E029-412C-B43A-61CCD87F66FE}"/>
              </a:ext>
            </a:extLst>
          </p:cNvPr>
          <p:cNvSpPr txBox="1"/>
          <p:nvPr/>
        </p:nvSpPr>
        <p:spPr>
          <a:xfrm>
            <a:off x="579492" y="5838940"/>
            <a:ext cx="10073820" cy="444855"/>
          </a:xfrm>
          <a:prstGeom prst="rect">
            <a:avLst/>
          </a:prstGeom>
          <a:solidFill>
            <a:schemeClr val="bg1">
              <a:lumMod val="95000"/>
            </a:schemeClr>
          </a:solidFill>
        </p:spPr>
        <p:txBody>
          <a:bodyPr wrap="square" lIns="182880" tIns="182880" rIns="182880" bIns="182880" rtlCol="0" anchor="ctr" anchorCtr="0">
            <a:noAutofit/>
          </a:bodyPr>
          <a:lstStyle/>
          <a:p>
            <a:pPr algn="l"/>
            <a:r>
              <a:rPr lang="en-US" sz="1200" i="1" dirty="0"/>
              <a:t>*Please note that Instance names are for illustration purpose only and will be replaced with actual instance names that Admin provides</a:t>
            </a:r>
          </a:p>
          <a:p>
            <a:pPr algn="l"/>
            <a:r>
              <a:rPr lang="en-US" sz="1200" i="1" dirty="0"/>
              <a:t>*Need by date and start date showcases the savings on Oracle credits on OCI</a:t>
            </a:r>
          </a:p>
        </p:txBody>
      </p:sp>
    </p:spTree>
    <p:extLst>
      <p:ext uri="{BB962C8B-B14F-4D97-AF65-F5344CB8AC3E}">
        <p14:creationId xmlns:p14="http://schemas.microsoft.com/office/powerpoint/2010/main" val="3064336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679319F4-3D68-472A-A51B-FBE89355B19E}"/>
              </a:ext>
            </a:extLst>
          </p:cNvPr>
          <p:cNvSpPr>
            <a:spLocks noGrp="1"/>
          </p:cNvSpPr>
          <p:nvPr>
            <p:ph sz="quarter" idx="15"/>
          </p:nvPr>
        </p:nvSpPr>
        <p:spPr>
          <a:xfrm>
            <a:off x="573786" y="1442218"/>
            <a:ext cx="11042904" cy="4881464"/>
          </a:xfrm>
        </p:spPr>
        <p:txBody>
          <a:bodyPr>
            <a:normAutofit fontScale="85000" lnSpcReduction="10000"/>
          </a:bodyPr>
          <a:lstStyle/>
          <a:p>
            <a:r>
              <a:rPr lang="en-US">
                <a:solidFill>
                  <a:srgbClr val="6B767D"/>
                </a:solidFill>
              </a:rPr>
              <a:t>Patching (or Update or Upgrade) is the process via which Oracle provides new features/functionality, address reported issues, provide infrastructure updates etc.</a:t>
            </a:r>
          </a:p>
          <a:p>
            <a:r>
              <a:rPr lang="en-US">
                <a:solidFill>
                  <a:srgbClr val="6B767D"/>
                </a:solidFill>
              </a:rPr>
              <a:t>Oracle supports majorly 2 patching schedules – </a:t>
            </a:r>
            <a:r>
              <a:rPr lang="en-US" b="1">
                <a:solidFill>
                  <a:srgbClr val="6B767D"/>
                </a:solidFill>
              </a:rPr>
              <a:t>Quarterly </a:t>
            </a:r>
            <a:r>
              <a:rPr lang="en-US">
                <a:solidFill>
                  <a:srgbClr val="6B767D"/>
                </a:solidFill>
              </a:rPr>
              <a:t>(Recommended) and </a:t>
            </a:r>
            <a:r>
              <a:rPr lang="en-US" b="1">
                <a:solidFill>
                  <a:srgbClr val="6B767D"/>
                </a:solidFill>
              </a:rPr>
              <a:t>Monthly</a:t>
            </a:r>
            <a:r>
              <a:rPr lang="en-US">
                <a:solidFill>
                  <a:srgbClr val="6B767D"/>
                </a:solidFill>
              </a:rPr>
              <a:t>. It is recommended to adopt quarterly patching schedule due to the required outage for patching and the instance refresh constraints discussed in the ‘Instance Refresh’ section in subsequent slides</a:t>
            </a:r>
          </a:p>
          <a:p>
            <a:pPr lvl="1"/>
            <a:r>
              <a:rPr lang="en-US">
                <a:solidFill>
                  <a:srgbClr val="6B767D"/>
                </a:solidFill>
              </a:rPr>
              <a:t>Quarterly – Patching is applied every three months</a:t>
            </a:r>
          </a:p>
          <a:p>
            <a:pPr lvl="1"/>
            <a:r>
              <a:rPr lang="en-US">
                <a:solidFill>
                  <a:srgbClr val="6B767D"/>
                </a:solidFill>
              </a:rPr>
              <a:t>Monthly – Patching is applied every month</a:t>
            </a:r>
          </a:p>
          <a:p>
            <a:r>
              <a:rPr lang="en-US">
                <a:solidFill>
                  <a:srgbClr val="6B767D"/>
                </a:solidFill>
              </a:rPr>
              <a:t>Quarterly Patches are released based on the initial subscription which is flexible for change. For ex: -If quarterly release cycle is FEB-MAY-AUG-NOV, patches are applied to all </a:t>
            </a:r>
            <a:r>
              <a:rPr lang="en-US" err="1">
                <a:solidFill>
                  <a:srgbClr val="6B767D"/>
                </a:solidFill>
              </a:rPr>
              <a:t>PoDs</a:t>
            </a:r>
            <a:r>
              <a:rPr lang="en-US">
                <a:solidFill>
                  <a:srgbClr val="6B767D"/>
                </a:solidFill>
              </a:rPr>
              <a:t> in the months of February, May, August, November</a:t>
            </a:r>
          </a:p>
          <a:p>
            <a:r>
              <a:rPr lang="en-US">
                <a:solidFill>
                  <a:srgbClr val="6B767D"/>
                </a:solidFill>
              </a:rPr>
              <a:t>Patch application would lead to a system outage typically of about 9 hours or less</a:t>
            </a:r>
          </a:p>
          <a:p>
            <a:r>
              <a:rPr lang="en-US">
                <a:solidFill>
                  <a:srgbClr val="6B767D"/>
                </a:solidFill>
              </a:rPr>
              <a:t>Oracle offers one off patch in case of any showstoppers in production</a:t>
            </a:r>
          </a:p>
        </p:txBody>
      </p:sp>
      <p:sp>
        <p:nvSpPr>
          <p:cNvPr id="5" name="Title 4">
            <a:extLst>
              <a:ext uri="{FF2B5EF4-FFF2-40B4-BE49-F238E27FC236}">
                <a16:creationId xmlns:a16="http://schemas.microsoft.com/office/drawing/2014/main" id="{4B39A554-89D0-4AAA-B88D-FC16FE6E0849}"/>
              </a:ext>
            </a:extLst>
          </p:cNvPr>
          <p:cNvSpPr>
            <a:spLocks noGrp="1"/>
          </p:cNvSpPr>
          <p:nvPr>
            <p:ph type="title"/>
          </p:nvPr>
        </p:nvSpPr>
        <p:spPr/>
        <p:txBody>
          <a:bodyPr/>
          <a:lstStyle/>
          <a:p>
            <a:r>
              <a:rPr lang="en-US"/>
              <a:t>Patching</a:t>
            </a:r>
          </a:p>
        </p:txBody>
      </p:sp>
      <p:sp>
        <p:nvSpPr>
          <p:cNvPr id="7" name="Arrow: Chevron 6">
            <a:extLst>
              <a:ext uri="{FF2B5EF4-FFF2-40B4-BE49-F238E27FC236}">
                <a16:creationId xmlns:a16="http://schemas.microsoft.com/office/drawing/2014/main" id="{A1340980-1E28-4469-88D3-5E9ADF771E4C}"/>
              </a:ext>
            </a:extLst>
          </p:cNvPr>
          <p:cNvSpPr/>
          <p:nvPr/>
        </p:nvSpPr>
        <p:spPr>
          <a:xfrm>
            <a:off x="-34604" y="23832"/>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595959"/>
                </a:solidFill>
                <a:latin typeface="Arial" panose="020B0604020202020204"/>
              </a:rPr>
              <a:t>SaaS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8" name="Arrow: Chevron 7">
            <a:extLst>
              <a:ext uri="{FF2B5EF4-FFF2-40B4-BE49-F238E27FC236}">
                <a16:creationId xmlns:a16="http://schemas.microsoft.com/office/drawing/2014/main" id="{3529C333-9D49-4A06-B9BF-D58CDDA45CBA}"/>
              </a:ext>
            </a:extLst>
          </p:cNvPr>
          <p:cNvSpPr/>
          <p:nvPr/>
        </p:nvSpPr>
        <p:spPr>
          <a:xfrm>
            <a:off x="1293094" y="23833"/>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2" name="Arrow: Chevron 11">
            <a:extLst>
              <a:ext uri="{FF2B5EF4-FFF2-40B4-BE49-F238E27FC236}">
                <a16:creationId xmlns:a16="http://schemas.microsoft.com/office/drawing/2014/main" id="{0CAD4651-2CDF-47F7-BC19-3C52D08D9CD8}"/>
              </a:ext>
            </a:extLst>
          </p:cNvPr>
          <p:cNvSpPr/>
          <p:nvPr/>
        </p:nvSpPr>
        <p:spPr>
          <a:xfrm>
            <a:off x="2618764" y="23832"/>
            <a:ext cx="1490472" cy="284558"/>
          </a:xfrm>
          <a:prstGeom prst="chevron">
            <a:avLst/>
          </a:prstGeom>
          <a:solidFill>
            <a:srgbClr val="ED7D31"/>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FFFFFF"/>
              </a:solidFill>
              <a:effectLst/>
              <a:uLnTx/>
              <a:uFillTx/>
              <a:latin typeface="Arial" panose="020B0604020202020204"/>
              <a:ea typeface="+mn-ea"/>
              <a:cs typeface="Arial"/>
            </a:endParaRPr>
          </a:p>
        </p:txBody>
      </p:sp>
      <p:sp>
        <p:nvSpPr>
          <p:cNvPr id="13" name="Arrow: Chevron 12">
            <a:extLst>
              <a:ext uri="{FF2B5EF4-FFF2-40B4-BE49-F238E27FC236}">
                <a16:creationId xmlns:a16="http://schemas.microsoft.com/office/drawing/2014/main" id="{5917A862-1F20-4209-AB95-59ECBA0A589F}"/>
              </a:ext>
            </a:extLst>
          </p:cNvPr>
          <p:cNvSpPr/>
          <p:nvPr/>
        </p:nvSpPr>
        <p:spPr>
          <a:xfrm>
            <a:off x="3946462" y="23832"/>
            <a:ext cx="1487468" cy="284558"/>
          </a:xfrm>
          <a:prstGeom prst="chevron">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595959"/>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595959"/>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3361976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5">
            <a:extLst>
              <a:ext uri="{FF2B5EF4-FFF2-40B4-BE49-F238E27FC236}">
                <a16:creationId xmlns:a16="http://schemas.microsoft.com/office/drawing/2014/main" id="{DD951EB6-EC28-4197-941C-CEDFE7D7493C}"/>
              </a:ext>
            </a:extLst>
          </p:cNvPr>
          <p:cNvGraphicFramePr>
            <a:graphicFrameLocks noGrp="1"/>
          </p:cNvGraphicFramePr>
          <p:nvPr>
            <p:ph sz="quarter" idx="15"/>
          </p:nvPr>
        </p:nvGraphicFramePr>
        <p:xfrm>
          <a:off x="574042" y="1574800"/>
          <a:ext cx="11042648" cy="1854200"/>
        </p:xfrm>
        <a:graphic>
          <a:graphicData uri="http://schemas.openxmlformats.org/drawingml/2006/table">
            <a:tbl>
              <a:tblPr firstRow="1" bandRow="1">
                <a:tableStyleId>{69012ECD-51FC-41F1-AA8D-1B2483CD663E}</a:tableStyleId>
              </a:tblPr>
              <a:tblGrid>
                <a:gridCol w="2760662">
                  <a:extLst>
                    <a:ext uri="{9D8B030D-6E8A-4147-A177-3AD203B41FA5}">
                      <a16:colId xmlns:a16="http://schemas.microsoft.com/office/drawing/2014/main" val="2855169070"/>
                    </a:ext>
                  </a:extLst>
                </a:gridCol>
                <a:gridCol w="2760662">
                  <a:extLst>
                    <a:ext uri="{9D8B030D-6E8A-4147-A177-3AD203B41FA5}">
                      <a16:colId xmlns:a16="http://schemas.microsoft.com/office/drawing/2014/main" val="3405178829"/>
                    </a:ext>
                  </a:extLst>
                </a:gridCol>
                <a:gridCol w="2760662">
                  <a:extLst>
                    <a:ext uri="{9D8B030D-6E8A-4147-A177-3AD203B41FA5}">
                      <a16:colId xmlns:a16="http://schemas.microsoft.com/office/drawing/2014/main" val="2124585248"/>
                    </a:ext>
                  </a:extLst>
                </a:gridCol>
                <a:gridCol w="2760662">
                  <a:extLst>
                    <a:ext uri="{9D8B030D-6E8A-4147-A177-3AD203B41FA5}">
                      <a16:colId xmlns:a16="http://schemas.microsoft.com/office/drawing/2014/main" val="4228383668"/>
                    </a:ext>
                  </a:extLst>
                </a:gridCol>
              </a:tblGrid>
              <a:tr h="370840">
                <a:tc>
                  <a:txBody>
                    <a:bodyPr/>
                    <a:lstStyle/>
                    <a:p>
                      <a:r>
                        <a:rPr lang="en-US"/>
                        <a:t>Update</a:t>
                      </a:r>
                    </a:p>
                  </a:txBody>
                  <a:tcPr/>
                </a:tc>
                <a:tc>
                  <a:txBody>
                    <a:bodyPr/>
                    <a:lstStyle/>
                    <a:p>
                      <a:pPr marL="0" algn="l" defTabSz="914400" rtl="0" eaLnBrk="1" fontAlgn="ctr" latinLnBrk="0" hangingPunct="1"/>
                      <a:r>
                        <a:rPr lang="en-US" sz="1800" b="1" kern="1200">
                          <a:solidFill>
                            <a:schemeClr val="lt1"/>
                          </a:solidFill>
                        </a:rPr>
                        <a:t>Cohort A</a:t>
                      </a:r>
                      <a:endParaRPr lang="en-US" sz="1800" b="1" kern="1200">
                        <a:solidFill>
                          <a:schemeClr val="lt1"/>
                        </a:solidFill>
                        <a:latin typeface="+mn-lt"/>
                        <a:ea typeface="+mn-ea"/>
                        <a:cs typeface="+mn-cs"/>
                      </a:endParaRPr>
                    </a:p>
                  </a:txBody>
                  <a:tcPr marL="8987" marR="8987" marT="8987" marB="0" anchor="ctr"/>
                </a:tc>
                <a:tc>
                  <a:txBody>
                    <a:bodyPr/>
                    <a:lstStyle/>
                    <a:p>
                      <a:pPr marL="0" algn="l" defTabSz="914400" rtl="0" eaLnBrk="1" fontAlgn="ctr" latinLnBrk="0" hangingPunct="1"/>
                      <a:r>
                        <a:rPr lang="en-US" sz="1800" b="1" kern="1200">
                          <a:solidFill>
                            <a:schemeClr val="lt1"/>
                          </a:solidFill>
                        </a:rPr>
                        <a:t>Cohort B</a:t>
                      </a:r>
                      <a:endParaRPr lang="en-US" sz="1800" b="1" kern="1200">
                        <a:solidFill>
                          <a:schemeClr val="lt1"/>
                        </a:solidFill>
                        <a:latin typeface="+mn-lt"/>
                        <a:ea typeface="+mn-ea"/>
                        <a:cs typeface="+mn-cs"/>
                      </a:endParaRPr>
                    </a:p>
                  </a:txBody>
                  <a:tcPr marL="8987" marR="8987" marT="8987" marB="0" anchor="ct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800" b="1" kern="1200">
                          <a:solidFill>
                            <a:schemeClr val="lt1"/>
                          </a:solidFill>
                        </a:rPr>
                        <a:t>Cohort C</a:t>
                      </a:r>
                      <a:endParaRPr lang="en-US" sz="1800" b="1" kern="1200">
                        <a:solidFill>
                          <a:schemeClr val="lt1"/>
                        </a:solidFill>
                        <a:latin typeface="+mn-lt"/>
                        <a:ea typeface="+mn-ea"/>
                        <a:cs typeface="+mn-cs"/>
                      </a:endParaRPr>
                    </a:p>
                  </a:txBody>
                  <a:tcPr marL="8987" marR="8987" marT="8987" marB="0" anchor="ctr"/>
                </a:tc>
                <a:extLst>
                  <a:ext uri="{0D108BD9-81ED-4DB2-BD59-A6C34878D82A}">
                    <a16:rowId xmlns:a16="http://schemas.microsoft.com/office/drawing/2014/main" val="2226755084"/>
                  </a:ext>
                </a:extLst>
              </a:tr>
              <a:tr h="370840">
                <a:tc>
                  <a:txBody>
                    <a:bodyPr/>
                    <a:lstStyle/>
                    <a:p>
                      <a:r>
                        <a:rPr lang="en-US"/>
                        <a:t>Update A</a:t>
                      </a:r>
                    </a:p>
                  </a:txBody>
                  <a:tcPr/>
                </a:tc>
                <a:tc>
                  <a:txBody>
                    <a:bodyPr/>
                    <a:lstStyle/>
                    <a:p>
                      <a:pPr marL="0" algn="l" defTabSz="914400" rtl="0" eaLnBrk="1" latinLnBrk="0" hangingPunct="1"/>
                      <a:r>
                        <a:rPr lang="en-US" sz="1800" kern="1200">
                          <a:solidFill>
                            <a:schemeClr val="dk1"/>
                          </a:solidFill>
                        </a:rPr>
                        <a:t>February</a:t>
                      </a:r>
                      <a:endParaRPr lang="en-US" sz="1800" kern="1200">
                        <a:solidFill>
                          <a:schemeClr val="dk1"/>
                        </a:solidFill>
                        <a:latin typeface="+mn-lt"/>
                        <a:ea typeface="+mn-ea"/>
                        <a:cs typeface="+mn-cs"/>
                      </a:endParaRPr>
                    </a:p>
                  </a:txBody>
                  <a:tcPr anchor="ctr"/>
                </a:tc>
                <a:tc>
                  <a:txBody>
                    <a:bodyPr/>
                    <a:lstStyle/>
                    <a:p>
                      <a:pPr marL="0" algn="l" defTabSz="914400" rtl="0" eaLnBrk="1" latinLnBrk="0" hangingPunct="1"/>
                      <a:r>
                        <a:rPr lang="en-US" sz="1800" kern="1200">
                          <a:solidFill>
                            <a:schemeClr val="dk1"/>
                          </a:solidFill>
                        </a:rPr>
                        <a:t>March</a:t>
                      </a:r>
                      <a:endParaRPr lang="en-US" sz="1800" kern="1200">
                        <a:solidFill>
                          <a:schemeClr val="dk1"/>
                        </a:solidFill>
                        <a:latin typeface="+mn-lt"/>
                        <a:ea typeface="+mn-ea"/>
                        <a:cs typeface="+mn-cs"/>
                      </a:endParaRPr>
                    </a:p>
                  </a:txBody>
                  <a:tcPr anchor="ctr"/>
                </a:tc>
                <a:tc>
                  <a:txBody>
                    <a:bodyPr/>
                    <a:lstStyle/>
                    <a:p>
                      <a:pPr marL="0" algn="l" defTabSz="914400" rtl="0" eaLnBrk="1" latinLnBrk="0" hangingPunct="1"/>
                      <a:r>
                        <a:rPr lang="en-US" sz="1800" kern="1200">
                          <a:solidFill>
                            <a:schemeClr val="dk1"/>
                          </a:solidFill>
                        </a:rPr>
                        <a:t>April</a:t>
                      </a:r>
                      <a:endParaRPr lang="en-US" sz="1800" kern="1200">
                        <a:solidFill>
                          <a:schemeClr val="dk1"/>
                        </a:solidFill>
                        <a:latin typeface="+mn-lt"/>
                        <a:ea typeface="+mn-ea"/>
                        <a:cs typeface="+mn-cs"/>
                      </a:endParaRPr>
                    </a:p>
                  </a:txBody>
                  <a:tcPr anchor="ctr"/>
                </a:tc>
                <a:extLst>
                  <a:ext uri="{0D108BD9-81ED-4DB2-BD59-A6C34878D82A}">
                    <a16:rowId xmlns:a16="http://schemas.microsoft.com/office/drawing/2014/main" val="1414545193"/>
                  </a:ext>
                </a:extLst>
              </a:tr>
              <a:tr h="370840">
                <a:tc>
                  <a:txBody>
                    <a:bodyPr/>
                    <a:lstStyle/>
                    <a:p>
                      <a:r>
                        <a:rPr lang="en-US"/>
                        <a:t>Update B</a:t>
                      </a:r>
                    </a:p>
                  </a:txBody>
                  <a:tcPr/>
                </a:tc>
                <a:tc>
                  <a:txBody>
                    <a:bodyPr/>
                    <a:lstStyle/>
                    <a:p>
                      <a:pPr marL="0" algn="l" defTabSz="914400" rtl="0" eaLnBrk="1" latinLnBrk="0" hangingPunct="1"/>
                      <a:r>
                        <a:rPr lang="en-US" sz="1800" kern="1200">
                          <a:solidFill>
                            <a:schemeClr val="dk1"/>
                          </a:solidFill>
                        </a:rPr>
                        <a:t>May</a:t>
                      </a:r>
                      <a:endParaRPr lang="en-US" sz="1800" kern="1200">
                        <a:solidFill>
                          <a:schemeClr val="dk1"/>
                        </a:solidFill>
                        <a:latin typeface="+mn-lt"/>
                        <a:ea typeface="+mn-ea"/>
                        <a:cs typeface="+mn-cs"/>
                      </a:endParaRPr>
                    </a:p>
                  </a:txBody>
                  <a:tcPr anchor="ctr"/>
                </a:tc>
                <a:tc>
                  <a:txBody>
                    <a:bodyPr/>
                    <a:lstStyle/>
                    <a:p>
                      <a:pPr marL="0" algn="l" defTabSz="914400" rtl="0" eaLnBrk="1" latinLnBrk="0" hangingPunct="1"/>
                      <a:r>
                        <a:rPr lang="en-US" sz="1800" kern="1200">
                          <a:solidFill>
                            <a:schemeClr val="dk1"/>
                          </a:solidFill>
                        </a:rPr>
                        <a:t>June</a:t>
                      </a:r>
                      <a:endParaRPr lang="en-US" sz="1800" kern="1200">
                        <a:solidFill>
                          <a:schemeClr val="dk1"/>
                        </a:solidFill>
                        <a:latin typeface="+mn-lt"/>
                        <a:ea typeface="+mn-ea"/>
                        <a:cs typeface="+mn-cs"/>
                      </a:endParaRPr>
                    </a:p>
                  </a:txBody>
                  <a:tcPr anchor="ctr"/>
                </a:tc>
                <a:tc>
                  <a:txBody>
                    <a:bodyPr/>
                    <a:lstStyle/>
                    <a:p>
                      <a:pPr marL="0" algn="l" defTabSz="914400" rtl="0" eaLnBrk="1" latinLnBrk="0" hangingPunct="1"/>
                      <a:r>
                        <a:rPr lang="en-US" sz="1800" kern="1200">
                          <a:solidFill>
                            <a:schemeClr val="dk1"/>
                          </a:solidFill>
                        </a:rPr>
                        <a:t>July</a:t>
                      </a:r>
                      <a:endParaRPr lang="en-US" sz="1800" kern="1200">
                        <a:solidFill>
                          <a:schemeClr val="dk1"/>
                        </a:solidFill>
                        <a:latin typeface="+mn-lt"/>
                        <a:ea typeface="+mn-ea"/>
                        <a:cs typeface="+mn-cs"/>
                      </a:endParaRPr>
                    </a:p>
                  </a:txBody>
                  <a:tcPr anchor="ctr"/>
                </a:tc>
                <a:extLst>
                  <a:ext uri="{0D108BD9-81ED-4DB2-BD59-A6C34878D82A}">
                    <a16:rowId xmlns:a16="http://schemas.microsoft.com/office/drawing/2014/main" val="1331290016"/>
                  </a:ext>
                </a:extLst>
              </a:tr>
              <a:tr h="370840">
                <a:tc>
                  <a:txBody>
                    <a:bodyPr/>
                    <a:lstStyle/>
                    <a:p>
                      <a:r>
                        <a:rPr lang="en-US"/>
                        <a:t>Update C</a:t>
                      </a:r>
                    </a:p>
                  </a:txBody>
                  <a:tcPr/>
                </a:tc>
                <a:tc>
                  <a:txBody>
                    <a:bodyPr/>
                    <a:lstStyle/>
                    <a:p>
                      <a:pPr marL="0" algn="l" defTabSz="914400" rtl="0" eaLnBrk="1" latinLnBrk="0" hangingPunct="1"/>
                      <a:r>
                        <a:rPr lang="en-US" sz="1800" kern="1200">
                          <a:solidFill>
                            <a:schemeClr val="dk1"/>
                          </a:solidFill>
                        </a:rPr>
                        <a:t>August</a:t>
                      </a:r>
                      <a:endParaRPr lang="en-US" sz="1800" kern="1200">
                        <a:solidFill>
                          <a:schemeClr val="dk1"/>
                        </a:solidFill>
                        <a:latin typeface="+mn-lt"/>
                        <a:ea typeface="+mn-ea"/>
                        <a:cs typeface="+mn-cs"/>
                      </a:endParaRPr>
                    </a:p>
                  </a:txBody>
                  <a:tcPr anchor="ctr"/>
                </a:tc>
                <a:tc>
                  <a:txBody>
                    <a:bodyPr/>
                    <a:lstStyle/>
                    <a:p>
                      <a:pPr marL="0" algn="l" defTabSz="914400" rtl="0" eaLnBrk="1" latinLnBrk="0" hangingPunct="1"/>
                      <a:r>
                        <a:rPr lang="en-US" sz="1800" kern="1200">
                          <a:solidFill>
                            <a:schemeClr val="dk1"/>
                          </a:solidFill>
                        </a:rPr>
                        <a:t>September</a:t>
                      </a:r>
                      <a:endParaRPr lang="en-US" sz="1800" kern="1200">
                        <a:solidFill>
                          <a:schemeClr val="dk1"/>
                        </a:solidFill>
                        <a:latin typeface="+mn-lt"/>
                        <a:ea typeface="+mn-ea"/>
                        <a:cs typeface="+mn-cs"/>
                      </a:endParaRPr>
                    </a:p>
                  </a:txBody>
                  <a:tcPr anchor="ctr"/>
                </a:tc>
                <a:tc>
                  <a:txBody>
                    <a:bodyPr/>
                    <a:lstStyle/>
                    <a:p>
                      <a:pPr marL="0" algn="l" defTabSz="914400" rtl="0" eaLnBrk="1" latinLnBrk="0" hangingPunct="1"/>
                      <a:r>
                        <a:rPr lang="en-US" sz="1800" kern="1200">
                          <a:solidFill>
                            <a:schemeClr val="dk1"/>
                          </a:solidFill>
                        </a:rPr>
                        <a:t>October</a:t>
                      </a:r>
                      <a:endParaRPr lang="en-US" sz="1800" kern="1200">
                        <a:solidFill>
                          <a:schemeClr val="dk1"/>
                        </a:solidFill>
                        <a:latin typeface="+mn-lt"/>
                        <a:ea typeface="+mn-ea"/>
                        <a:cs typeface="+mn-cs"/>
                      </a:endParaRPr>
                    </a:p>
                  </a:txBody>
                  <a:tcPr anchor="ctr"/>
                </a:tc>
                <a:extLst>
                  <a:ext uri="{0D108BD9-81ED-4DB2-BD59-A6C34878D82A}">
                    <a16:rowId xmlns:a16="http://schemas.microsoft.com/office/drawing/2014/main" val="3838584210"/>
                  </a:ext>
                </a:extLst>
              </a:tr>
              <a:tr h="370840">
                <a:tc>
                  <a:txBody>
                    <a:bodyPr/>
                    <a:lstStyle/>
                    <a:p>
                      <a:r>
                        <a:rPr lang="en-US"/>
                        <a:t>Update D</a:t>
                      </a:r>
                    </a:p>
                  </a:txBody>
                  <a:tcPr/>
                </a:tc>
                <a:tc>
                  <a:txBody>
                    <a:bodyPr/>
                    <a:lstStyle/>
                    <a:p>
                      <a:pPr marL="0" algn="l" defTabSz="914400" rtl="0" eaLnBrk="1" latinLnBrk="0" hangingPunct="1"/>
                      <a:r>
                        <a:rPr lang="en-US" sz="1800" kern="1200">
                          <a:solidFill>
                            <a:schemeClr val="dk1"/>
                          </a:solidFill>
                        </a:rPr>
                        <a:t>November</a:t>
                      </a:r>
                      <a:endParaRPr lang="en-US" sz="1800" kern="1200">
                        <a:solidFill>
                          <a:schemeClr val="dk1"/>
                        </a:solidFill>
                        <a:latin typeface="+mn-lt"/>
                        <a:ea typeface="+mn-ea"/>
                        <a:cs typeface="+mn-cs"/>
                      </a:endParaRPr>
                    </a:p>
                  </a:txBody>
                  <a:tcPr anchor="ctr"/>
                </a:tc>
                <a:tc>
                  <a:txBody>
                    <a:bodyPr/>
                    <a:lstStyle/>
                    <a:p>
                      <a:pPr marL="0" algn="l" defTabSz="914400" rtl="0" eaLnBrk="1" latinLnBrk="0" hangingPunct="1"/>
                      <a:r>
                        <a:rPr lang="en-US" sz="1800" kern="1200">
                          <a:solidFill>
                            <a:schemeClr val="dk1"/>
                          </a:solidFill>
                        </a:rPr>
                        <a:t>December</a:t>
                      </a:r>
                      <a:endParaRPr lang="en-US" sz="1800" kern="1200">
                        <a:solidFill>
                          <a:schemeClr val="dk1"/>
                        </a:solidFill>
                        <a:latin typeface="+mn-lt"/>
                        <a:ea typeface="+mn-ea"/>
                        <a:cs typeface="+mn-cs"/>
                      </a:endParaRPr>
                    </a:p>
                  </a:txBody>
                  <a:tcPr anchor="ctr"/>
                </a:tc>
                <a:tc>
                  <a:txBody>
                    <a:bodyPr/>
                    <a:lstStyle/>
                    <a:p>
                      <a:pPr marL="0" algn="l" defTabSz="914400" rtl="0" eaLnBrk="1" latinLnBrk="0" hangingPunct="1"/>
                      <a:r>
                        <a:rPr lang="en-US" sz="1800" kern="1200">
                          <a:solidFill>
                            <a:schemeClr val="dk1"/>
                          </a:solidFill>
                        </a:rPr>
                        <a:t>January</a:t>
                      </a:r>
                      <a:endParaRPr lang="en-US" sz="1800" kern="1200">
                        <a:solidFill>
                          <a:schemeClr val="dk1"/>
                        </a:solidFill>
                        <a:latin typeface="+mn-lt"/>
                        <a:ea typeface="+mn-ea"/>
                        <a:cs typeface="+mn-cs"/>
                      </a:endParaRPr>
                    </a:p>
                  </a:txBody>
                  <a:tcPr anchor="ctr"/>
                </a:tc>
                <a:extLst>
                  <a:ext uri="{0D108BD9-81ED-4DB2-BD59-A6C34878D82A}">
                    <a16:rowId xmlns:a16="http://schemas.microsoft.com/office/drawing/2014/main" val="3525966584"/>
                  </a:ext>
                </a:extLst>
              </a:tr>
            </a:tbl>
          </a:graphicData>
        </a:graphic>
      </p:graphicFrame>
      <p:sp>
        <p:nvSpPr>
          <p:cNvPr id="3" name="Title 2">
            <a:extLst>
              <a:ext uri="{FF2B5EF4-FFF2-40B4-BE49-F238E27FC236}">
                <a16:creationId xmlns:a16="http://schemas.microsoft.com/office/drawing/2014/main" id="{95B084EA-268D-4C5B-B153-FCC115DD0709}"/>
              </a:ext>
            </a:extLst>
          </p:cNvPr>
          <p:cNvSpPr>
            <a:spLocks noGrp="1"/>
          </p:cNvSpPr>
          <p:nvPr>
            <p:ph type="title"/>
          </p:nvPr>
        </p:nvSpPr>
        <p:spPr/>
        <p:txBody>
          <a:bodyPr/>
          <a:lstStyle/>
          <a:p>
            <a:r>
              <a:rPr lang="en-US"/>
              <a:t>Patch Cohorts</a:t>
            </a:r>
          </a:p>
        </p:txBody>
      </p:sp>
      <p:sp>
        <p:nvSpPr>
          <p:cNvPr id="6" name="TextBox 5">
            <a:extLst>
              <a:ext uri="{FF2B5EF4-FFF2-40B4-BE49-F238E27FC236}">
                <a16:creationId xmlns:a16="http://schemas.microsoft.com/office/drawing/2014/main" id="{2C93B2B0-7C56-4405-9D4F-B8F14064DB23}"/>
              </a:ext>
            </a:extLst>
          </p:cNvPr>
          <p:cNvSpPr txBox="1"/>
          <p:nvPr/>
        </p:nvSpPr>
        <p:spPr>
          <a:xfrm>
            <a:off x="575310" y="4131325"/>
            <a:ext cx="10937317" cy="1854200"/>
          </a:xfrm>
          <a:prstGeom prst="rect">
            <a:avLst/>
          </a:prstGeom>
          <a:solidFill>
            <a:srgbClr val="F0F0F0"/>
          </a:solidFill>
        </p:spPr>
        <p:txBody>
          <a:bodyPr wrap="square" lIns="182880" tIns="182880" rIns="182880" bIns="182880" rtlCol="0" anchor="ctr" anchorCtr="0">
            <a:noAutofit/>
          </a:bodyPr>
          <a:lstStyle/>
          <a:p>
            <a:pPr marL="285750" indent="-285750" algn="l">
              <a:buFont typeface="Arial" panose="020B0604020202020204" pitchFamily="34" charset="0"/>
              <a:buChar char="•"/>
            </a:pPr>
            <a:r>
              <a:rPr lang="en-US" sz="2000" dirty="0"/>
              <a:t>It is recommended to have UAT done on the same application version as the one that would be in Production on the day of the phase go-live. Patch cohort must be decided such that there are no upgrades from the end of UAT until the phase go-live</a:t>
            </a:r>
            <a:endParaRPr lang="en-US" sz="2000" dirty="0">
              <a:cs typeface="Arial"/>
            </a:endParaRPr>
          </a:p>
          <a:p>
            <a:pPr marL="285750" indent="-285750">
              <a:buFont typeface="Arial" panose="020B0604020202020204" pitchFamily="34" charset="0"/>
              <a:buChar char="•"/>
            </a:pPr>
            <a:r>
              <a:rPr lang="en-US" sz="2000" dirty="0"/>
              <a:t>Based on the Optimus Prime program timelines, we have considered Cohort A as the best fit</a:t>
            </a:r>
            <a:endParaRPr lang="en-US" sz="2000" dirty="0">
              <a:cs typeface="Arial"/>
            </a:endParaRPr>
          </a:p>
          <a:p>
            <a:pPr algn="l"/>
            <a:endParaRPr lang="en-US"/>
          </a:p>
        </p:txBody>
      </p:sp>
      <p:sp>
        <p:nvSpPr>
          <p:cNvPr id="8" name="Arrow: Chevron 7">
            <a:extLst>
              <a:ext uri="{FF2B5EF4-FFF2-40B4-BE49-F238E27FC236}">
                <a16:creationId xmlns:a16="http://schemas.microsoft.com/office/drawing/2014/main" id="{1895402D-68B7-454E-B0EE-F4362DC8068A}"/>
              </a:ext>
            </a:extLst>
          </p:cNvPr>
          <p:cNvSpPr/>
          <p:nvPr/>
        </p:nvSpPr>
        <p:spPr>
          <a:xfrm>
            <a:off x="-34604" y="23832"/>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595959"/>
                </a:solidFill>
                <a:latin typeface="Arial" panose="020B0604020202020204"/>
              </a:rPr>
              <a:t>SaaS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9" name="Arrow: Chevron 8">
            <a:extLst>
              <a:ext uri="{FF2B5EF4-FFF2-40B4-BE49-F238E27FC236}">
                <a16:creationId xmlns:a16="http://schemas.microsoft.com/office/drawing/2014/main" id="{EDD370BC-C730-48AA-AD21-14229961C63E}"/>
              </a:ext>
            </a:extLst>
          </p:cNvPr>
          <p:cNvSpPr/>
          <p:nvPr/>
        </p:nvSpPr>
        <p:spPr>
          <a:xfrm>
            <a:off x="1293094" y="23833"/>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3" name="Arrow: Chevron 12">
            <a:extLst>
              <a:ext uri="{FF2B5EF4-FFF2-40B4-BE49-F238E27FC236}">
                <a16:creationId xmlns:a16="http://schemas.microsoft.com/office/drawing/2014/main" id="{3BD58E45-DE28-4D89-957B-698B60EC20CA}"/>
              </a:ext>
            </a:extLst>
          </p:cNvPr>
          <p:cNvSpPr/>
          <p:nvPr/>
        </p:nvSpPr>
        <p:spPr>
          <a:xfrm>
            <a:off x="2618764" y="23832"/>
            <a:ext cx="1490472" cy="284558"/>
          </a:xfrm>
          <a:prstGeom prst="chevron">
            <a:avLst/>
          </a:prstGeom>
          <a:solidFill>
            <a:srgbClr val="ED7D31"/>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FFFFFF"/>
              </a:solidFill>
              <a:effectLst/>
              <a:uLnTx/>
              <a:uFillTx/>
              <a:latin typeface="Arial" panose="020B0604020202020204"/>
              <a:ea typeface="+mn-ea"/>
              <a:cs typeface="Arial"/>
            </a:endParaRPr>
          </a:p>
        </p:txBody>
      </p:sp>
      <p:sp>
        <p:nvSpPr>
          <p:cNvPr id="14" name="Arrow: Chevron 13">
            <a:extLst>
              <a:ext uri="{FF2B5EF4-FFF2-40B4-BE49-F238E27FC236}">
                <a16:creationId xmlns:a16="http://schemas.microsoft.com/office/drawing/2014/main" id="{1A6EEBC2-627D-48C5-8DE5-7EE82F210FAD}"/>
              </a:ext>
            </a:extLst>
          </p:cNvPr>
          <p:cNvSpPr/>
          <p:nvPr/>
        </p:nvSpPr>
        <p:spPr>
          <a:xfrm>
            <a:off x="3946462" y="23832"/>
            <a:ext cx="1487468" cy="284558"/>
          </a:xfrm>
          <a:prstGeom prst="chevron">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595959"/>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595959"/>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9860060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8">
            <a:extLst>
              <a:ext uri="{FF2B5EF4-FFF2-40B4-BE49-F238E27FC236}">
                <a16:creationId xmlns:a16="http://schemas.microsoft.com/office/drawing/2014/main" id="{237BB674-40CA-4676-A1C6-6A36F5466AA5}"/>
              </a:ext>
            </a:extLst>
          </p:cNvPr>
          <p:cNvGraphicFramePr>
            <a:graphicFrameLocks noGrp="1"/>
          </p:cNvGraphicFramePr>
          <p:nvPr>
            <p:ph sz="quarter" idx="15"/>
          </p:nvPr>
        </p:nvGraphicFramePr>
        <p:xfrm>
          <a:off x="575310" y="1584983"/>
          <a:ext cx="11042649" cy="2160224"/>
        </p:xfrm>
        <a:graphic>
          <a:graphicData uri="http://schemas.openxmlformats.org/drawingml/2006/table">
            <a:tbl>
              <a:tblPr firstRow="1" bandRow="1">
                <a:tableStyleId>{69012ECD-51FC-41F1-AA8D-1B2483CD663E}</a:tableStyleId>
              </a:tblPr>
              <a:tblGrid>
                <a:gridCol w="3680883">
                  <a:extLst>
                    <a:ext uri="{9D8B030D-6E8A-4147-A177-3AD203B41FA5}">
                      <a16:colId xmlns:a16="http://schemas.microsoft.com/office/drawing/2014/main" val="1978742509"/>
                    </a:ext>
                  </a:extLst>
                </a:gridCol>
                <a:gridCol w="3680883">
                  <a:extLst>
                    <a:ext uri="{9D8B030D-6E8A-4147-A177-3AD203B41FA5}">
                      <a16:colId xmlns:a16="http://schemas.microsoft.com/office/drawing/2014/main" val="108822035"/>
                    </a:ext>
                  </a:extLst>
                </a:gridCol>
                <a:gridCol w="3680883">
                  <a:extLst>
                    <a:ext uri="{9D8B030D-6E8A-4147-A177-3AD203B41FA5}">
                      <a16:colId xmlns:a16="http://schemas.microsoft.com/office/drawing/2014/main" val="2043764116"/>
                    </a:ext>
                  </a:extLst>
                </a:gridCol>
              </a:tblGrid>
              <a:tr h="407624">
                <a:tc>
                  <a:txBody>
                    <a:bodyPr/>
                    <a:lstStyle/>
                    <a:p>
                      <a:r>
                        <a:rPr lang="en-US" dirty="0"/>
                        <a:t>Parameters</a:t>
                      </a:r>
                    </a:p>
                  </a:txBody>
                  <a:tcPr/>
                </a:tc>
                <a:tc>
                  <a:txBody>
                    <a:bodyPr/>
                    <a:lstStyle/>
                    <a:p>
                      <a:pPr marL="0" algn="l" defTabSz="914400" rtl="0" eaLnBrk="1" fontAlgn="ctr" latinLnBrk="0" hangingPunct="1"/>
                      <a:r>
                        <a:rPr lang="en-US" sz="1800" b="1" kern="1200" dirty="0">
                          <a:solidFill>
                            <a:schemeClr val="lt1"/>
                          </a:solidFill>
                        </a:rPr>
                        <a:t>Concurrent</a:t>
                      </a:r>
                      <a:endParaRPr lang="en-US" sz="1800" b="1" kern="1200" dirty="0">
                        <a:solidFill>
                          <a:schemeClr val="lt1"/>
                        </a:solidFill>
                        <a:latin typeface="+mn-lt"/>
                        <a:ea typeface="+mn-ea"/>
                        <a:cs typeface="+mn-cs"/>
                      </a:endParaRPr>
                    </a:p>
                  </a:txBody>
                  <a:tcPr marL="8987" marR="8987" marT="8987" marB="0" anchor="ctr"/>
                </a:tc>
                <a:tc>
                  <a:txBody>
                    <a:bodyPr/>
                    <a:lstStyle/>
                    <a:p>
                      <a:pPr marL="0" algn="l" defTabSz="914400" rtl="0" eaLnBrk="1" fontAlgn="ctr" latinLnBrk="0" hangingPunct="1"/>
                      <a:r>
                        <a:rPr lang="en-US" sz="1800" b="1" kern="1200" dirty="0">
                          <a:solidFill>
                            <a:schemeClr val="lt1"/>
                          </a:solidFill>
                        </a:rPr>
                        <a:t>Non-Concurrent</a:t>
                      </a:r>
                      <a:endParaRPr lang="en-US" sz="1800" b="1" kern="1200" dirty="0">
                        <a:solidFill>
                          <a:schemeClr val="lt1"/>
                        </a:solidFill>
                        <a:latin typeface="+mn-lt"/>
                        <a:ea typeface="+mn-ea"/>
                        <a:cs typeface="+mn-cs"/>
                      </a:endParaRPr>
                    </a:p>
                  </a:txBody>
                  <a:tcPr marL="8987" marR="8987" marT="8987" marB="0" anchor="ctr"/>
                </a:tc>
                <a:extLst>
                  <a:ext uri="{0D108BD9-81ED-4DB2-BD59-A6C34878D82A}">
                    <a16:rowId xmlns:a16="http://schemas.microsoft.com/office/drawing/2014/main" val="3681828148"/>
                  </a:ext>
                </a:extLst>
              </a:tr>
              <a:tr h="370840">
                <a:tc>
                  <a:txBody>
                    <a:bodyPr/>
                    <a:lstStyle/>
                    <a:p>
                      <a:r>
                        <a:rPr lang="en-US" dirty="0"/>
                        <a:t>Non-Production patching start day</a:t>
                      </a:r>
                    </a:p>
                  </a:txBody>
                  <a:tcPr/>
                </a:tc>
                <a:tc>
                  <a:txBody>
                    <a:bodyPr/>
                    <a:lstStyle/>
                    <a:p>
                      <a:pPr marL="0" algn="l" defTabSz="914400" rtl="0" eaLnBrk="1" latinLnBrk="0" hangingPunct="1"/>
                      <a:r>
                        <a:rPr lang="en-US" sz="1800" kern="1200" dirty="0">
                          <a:solidFill>
                            <a:schemeClr val="dk1"/>
                          </a:solidFill>
                        </a:rPr>
                        <a:t>1st Friday</a:t>
                      </a:r>
                      <a:endParaRPr lang="en-US" sz="1800" kern="1200" dirty="0">
                        <a:solidFill>
                          <a:schemeClr val="dk1"/>
                        </a:solidFill>
                        <a:latin typeface="+mn-lt"/>
                        <a:ea typeface="+mn-ea"/>
                        <a:cs typeface="+mn-cs"/>
                      </a:endParaRPr>
                    </a:p>
                  </a:txBody>
                  <a:tcPr anchor="ctr"/>
                </a:tc>
                <a:tc>
                  <a:txBody>
                    <a:bodyPr/>
                    <a:lstStyle/>
                    <a:p>
                      <a:pPr marL="0" algn="l" defTabSz="914400" rtl="0" eaLnBrk="1" latinLnBrk="0" hangingPunct="1"/>
                      <a:r>
                        <a:rPr lang="en-US" sz="1800" kern="1200" dirty="0">
                          <a:solidFill>
                            <a:schemeClr val="dk1"/>
                          </a:solidFill>
                        </a:rPr>
                        <a:t>1st Friday</a:t>
                      </a:r>
                      <a:endParaRPr lang="en-US" sz="1800" kern="1200" dirty="0">
                        <a:solidFill>
                          <a:schemeClr val="dk1"/>
                        </a:solidFill>
                        <a:latin typeface="+mn-lt"/>
                        <a:ea typeface="+mn-ea"/>
                        <a:cs typeface="+mn-cs"/>
                      </a:endParaRPr>
                    </a:p>
                  </a:txBody>
                  <a:tcPr anchor="ctr"/>
                </a:tc>
                <a:extLst>
                  <a:ext uri="{0D108BD9-81ED-4DB2-BD59-A6C34878D82A}">
                    <a16:rowId xmlns:a16="http://schemas.microsoft.com/office/drawing/2014/main" val="389225644"/>
                  </a:ext>
                </a:extLst>
              </a:tr>
              <a:tr h="370840">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800" kern="1200" dirty="0">
                          <a:solidFill>
                            <a:schemeClr val="dk1"/>
                          </a:solidFill>
                        </a:rPr>
                        <a:t>Production patching start day</a:t>
                      </a:r>
                      <a:endParaRPr lang="en-US" sz="1800" kern="1200" dirty="0">
                        <a:solidFill>
                          <a:schemeClr val="dk1"/>
                        </a:solidFill>
                        <a:latin typeface="+mn-lt"/>
                        <a:ea typeface="+mn-ea"/>
                        <a:cs typeface="+mn-cs"/>
                      </a:endParaRPr>
                    </a:p>
                  </a:txBody>
                  <a:tcPr/>
                </a:tc>
                <a:tc>
                  <a:txBody>
                    <a:bodyPr/>
                    <a:lstStyle/>
                    <a:p>
                      <a:pPr marL="0" algn="l" defTabSz="914400" rtl="0" eaLnBrk="1" latinLnBrk="0" hangingPunct="1"/>
                      <a:r>
                        <a:rPr lang="en-US" sz="1800" kern="1200" dirty="0">
                          <a:solidFill>
                            <a:schemeClr val="dk1"/>
                          </a:solidFill>
                        </a:rPr>
                        <a:t>1st Friday</a:t>
                      </a:r>
                      <a:endParaRPr lang="en-US" sz="1800" kern="1200" dirty="0">
                        <a:solidFill>
                          <a:schemeClr val="dk1"/>
                        </a:solidFill>
                        <a:latin typeface="+mn-lt"/>
                        <a:ea typeface="+mn-ea"/>
                        <a:cs typeface="+mn-cs"/>
                      </a:endParaRPr>
                    </a:p>
                  </a:txBody>
                  <a:tcPr anchor="ctr"/>
                </a:tc>
                <a:tc>
                  <a:txBody>
                    <a:bodyPr/>
                    <a:lstStyle/>
                    <a:p>
                      <a:pPr marL="0" algn="l" defTabSz="914400" rtl="0" eaLnBrk="1" latinLnBrk="0" hangingPunct="1"/>
                      <a:r>
                        <a:rPr lang="en-US" sz="1800" kern="1200" dirty="0">
                          <a:solidFill>
                            <a:schemeClr val="dk1"/>
                          </a:solidFill>
                        </a:rPr>
                        <a:t>3rd Friday</a:t>
                      </a:r>
                      <a:endParaRPr lang="en-US" sz="1800" kern="1200" dirty="0">
                        <a:solidFill>
                          <a:schemeClr val="dk1"/>
                        </a:solidFill>
                        <a:latin typeface="+mn-lt"/>
                        <a:ea typeface="+mn-ea"/>
                        <a:cs typeface="+mn-cs"/>
                      </a:endParaRPr>
                    </a:p>
                  </a:txBody>
                  <a:tcPr anchor="ctr"/>
                </a:tc>
                <a:extLst>
                  <a:ext uri="{0D108BD9-81ED-4DB2-BD59-A6C34878D82A}">
                    <a16:rowId xmlns:a16="http://schemas.microsoft.com/office/drawing/2014/main" val="3476300600"/>
                  </a:ext>
                </a:extLst>
              </a:tr>
              <a:tr h="370840">
                <a:tc>
                  <a:txBody>
                    <a:bodyPr/>
                    <a:lstStyle/>
                    <a:p>
                      <a:pPr marL="0" algn="l" defTabSz="914400" rtl="0" eaLnBrk="1" fontAlgn="ctr" latinLnBrk="0" hangingPunct="1"/>
                      <a:r>
                        <a:rPr lang="en-US" sz="1800" kern="1200" dirty="0">
                          <a:solidFill>
                            <a:schemeClr val="dk1"/>
                          </a:solidFill>
                        </a:rPr>
                        <a:t>Recommended approach</a:t>
                      </a:r>
                      <a:endParaRPr lang="en-US" sz="1800" kern="1200" dirty="0">
                        <a:solidFill>
                          <a:schemeClr val="dk1"/>
                        </a:solidFill>
                        <a:latin typeface="+mn-lt"/>
                        <a:ea typeface="+mn-ea"/>
                        <a:cs typeface="+mn-cs"/>
                      </a:endParaRPr>
                    </a:p>
                  </a:txBody>
                  <a:tcPr/>
                </a:tc>
                <a:tc>
                  <a:txBody>
                    <a:bodyPr/>
                    <a:lstStyle/>
                    <a:p>
                      <a:pPr marL="0" algn="l" defTabSz="914400" rtl="0" eaLnBrk="1" latinLnBrk="0" hangingPunct="1"/>
                      <a:r>
                        <a:rPr lang="en-US" sz="1800" kern="1200" dirty="0">
                          <a:solidFill>
                            <a:schemeClr val="dk1"/>
                          </a:solidFill>
                        </a:rPr>
                        <a:t>During implementation</a:t>
                      </a:r>
                      <a:endParaRPr lang="en-US" sz="1800" kern="1200" dirty="0">
                        <a:solidFill>
                          <a:schemeClr val="dk1"/>
                        </a:solidFill>
                        <a:latin typeface="+mn-lt"/>
                        <a:ea typeface="+mn-ea"/>
                        <a:cs typeface="+mn-cs"/>
                      </a:endParaRPr>
                    </a:p>
                  </a:txBody>
                  <a:tcPr anchor="ctr"/>
                </a:tc>
                <a:tc>
                  <a:txBody>
                    <a:bodyPr/>
                    <a:lstStyle/>
                    <a:p>
                      <a:pPr marL="0" algn="l" defTabSz="914400" rtl="0" eaLnBrk="1" latinLnBrk="0" hangingPunct="1"/>
                      <a:r>
                        <a:rPr lang="en-US" sz="1800" kern="1200" dirty="0">
                          <a:solidFill>
                            <a:schemeClr val="dk1"/>
                          </a:solidFill>
                        </a:rPr>
                        <a:t>Post Go-Live</a:t>
                      </a:r>
                      <a:endParaRPr lang="en-US" sz="1800" kern="1200" dirty="0">
                        <a:solidFill>
                          <a:schemeClr val="dk1"/>
                        </a:solidFill>
                        <a:latin typeface="+mn-lt"/>
                        <a:ea typeface="+mn-ea"/>
                        <a:cs typeface="+mn-cs"/>
                      </a:endParaRPr>
                    </a:p>
                  </a:txBody>
                  <a:tcPr anchor="ctr"/>
                </a:tc>
                <a:extLst>
                  <a:ext uri="{0D108BD9-81ED-4DB2-BD59-A6C34878D82A}">
                    <a16:rowId xmlns:a16="http://schemas.microsoft.com/office/drawing/2014/main" val="377747563"/>
                  </a:ext>
                </a:extLst>
              </a:tr>
              <a:tr h="370840">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800" kern="1200" dirty="0">
                          <a:solidFill>
                            <a:schemeClr val="dk1"/>
                          </a:solidFill>
                        </a:rPr>
                        <a:t>Benefits of following recommended approach</a:t>
                      </a:r>
                      <a:endParaRPr lang="en-US" sz="1800" kern="1200" dirty="0">
                        <a:solidFill>
                          <a:schemeClr val="dk1"/>
                        </a:solidFill>
                        <a:latin typeface="+mn-lt"/>
                        <a:ea typeface="+mn-ea"/>
                        <a:cs typeface="+mn-cs"/>
                      </a:endParaRPr>
                    </a:p>
                  </a:txBody>
                  <a:tcPr/>
                </a:tc>
                <a:tc>
                  <a:txBody>
                    <a:bodyPr/>
                    <a:lstStyle/>
                    <a:p>
                      <a:pPr marL="0" algn="l" defTabSz="914400" rtl="0" eaLnBrk="1" latinLnBrk="0" hangingPunct="1"/>
                      <a:r>
                        <a:rPr lang="en-US" sz="1800" kern="1200" dirty="0">
                          <a:solidFill>
                            <a:schemeClr val="dk1"/>
                          </a:solidFill>
                        </a:rPr>
                        <a:t>Flexibility in P2T refresh as patch levels are always in sync</a:t>
                      </a:r>
                      <a:endParaRPr lang="en-US" sz="1800" kern="1200" dirty="0">
                        <a:solidFill>
                          <a:schemeClr val="dk1"/>
                        </a:solidFill>
                        <a:latin typeface="+mn-lt"/>
                        <a:ea typeface="+mn-ea"/>
                        <a:cs typeface="+mn-cs"/>
                      </a:endParaRPr>
                    </a:p>
                  </a:txBody>
                  <a:tcPr anchor="ctr"/>
                </a:tc>
                <a:tc>
                  <a:txBody>
                    <a:bodyPr/>
                    <a:lstStyle/>
                    <a:p>
                      <a:pPr marL="0" algn="l" defTabSz="914400" rtl="0" eaLnBrk="1" latinLnBrk="0" hangingPunct="1"/>
                      <a:r>
                        <a:rPr lang="en-US" sz="1800" kern="1200" dirty="0">
                          <a:solidFill>
                            <a:schemeClr val="dk1"/>
                          </a:solidFill>
                        </a:rPr>
                        <a:t>Two weeks to test patch before applying in Production</a:t>
                      </a:r>
                      <a:endParaRPr lang="en-US" sz="1800" kern="1200" dirty="0">
                        <a:solidFill>
                          <a:schemeClr val="dk1"/>
                        </a:solidFill>
                        <a:latin typeface="+mn-lt"/>
                        <a:ea typeface="+mn-ea"/>
                        <a:cs typeface="+mn-cs"/>
                      </a:endParaRPr>
                    </a:p>
                  </a:txBody>
                  <a:tcPr anchor="ctr"/>
                </a:tc>
                <a:extLst>
                  <a:ext uri="{0D108BD9-81ED-4DB2-BD59-A6C34878D82A}">
                    <a16:rowId xmlns:a16="http://schemas.microsoft.com/office/drawing/2014/main" val="1844171957"/>
                  </a:ext>
                </a:extLst>
              </a:tr>
            </a:tbl>
          </a:graphicData>
        </a:graphic>
      </p:graphicFrame>
      <p:sp>
        <p:nvSpPr>
          <p:cNvPr id="5" name="Title 4">
            <a:extLst>
              <a:ext uri="{FF2B5EF4-FFF2-40B4-BE49-F238E27FC236}">
                <a16:creationId xmlns:a16="http://schemas.microsoft.com/office/drawing/2014/main" id="{3770CE63-F155-4190-9CC6-2C4D9501CA42}"/>
              </a:ext>
            </a:extLst>
          </p:cNvPr>
          <p:cNvSpPr>
            <a:spLocks noGrp="1"/>
          </p:cNvSpPr>
          <p:nvPr>
            <p:ph type="title"/>
          </p:nvPr>
        </p:nvSpPr>
        <p:spPr/>
        <p:txBody>
          <a:bodyPr/>
          <a:lstStyle/>
          <a:p>
            <a:r>
              <a:rPr lang="en-US" dirty="0"/>
              <a:t>Patching – Concurrent Vs Non-Concurrent</a:t>
            </a:r>
          </a:p>
        </p:txBody>
      </p:sp>
      <p:sp>
        <p:nvSpPr>
          <p:cNvPr id="10" name="TextBox 9">
            <a:extLst>
              <a:ext uri="{FF2B5EF4-FFF2-40B4-BE49-F238E27FC236}">
                <a16:creationId xmlns:a16="http://schemas.microsoft.com/office/drawing/2014/main" id="{1C62BB7D-27C2-48A5-A08D-9DBAE8002041}"/>
              </a:ext>
            </a:extLst>
          </p:cNvPr>
          <p:cNvSpPr txBox="1"/>
          <p:nvPr/>
        </p:nvSpPr>
        <p:spPr>
          <a:xfrm>
            <a:off x="575310" y="4131753"/>
            <a:ext cx="11041380" cy="2160224"/>
          </a:xfrm>
          <a:prstGeom prst="rect">
            <a:avLst/>
          </a:prstGeom>
          <a:solidFill>
            <a:srgbClr val="F0F0F0"/>
          </a:solidFill>
        </p:spPr>
        <p:txBody>
          <a:bodyPr wrap="square" lIns="182880" tIns="182880" rIns="182880" bIns="182880" rtlCol="0" anchor="ctr" anchorCtr="0">
            <a:noAutofit/>
          </a:bodyPr>
          <a:lstStyle/>
          <a:p>
            <a:pPr marL="171450" indent="-171450" algn="l">
              <a:spcBef>
                <a:spcPts val="600"/>
              </a:spcBef>
              <a:buSzPct val="100000"/>
              <a:buFont typeface="Arial" panose="020B0604020202020204" pitchFamily="34" charset="0"/>
              <a:buChar char="•"/>
            </a:pPr>
            <a:r>
              <a:rPr lang="en-US" sz="1800" dirty="0"/>
              <a:t>It is a best practice to have one of the Non-Prod environments follow production patch cadence (have patching done on the 3</a:t>
            </a:r>
            <a:r>
              <a:rPr lang="en-US" sz="1800" baseline="30000" dirty="0"/>
              <a:t>rd</a:t>
            </a:r>
            <a:r>
              <a:rPr lang="en-US" sz="1800" dirty="0"/>
              <a:t> Friday along with Production) to allow for a Prod like environment to triage any production issues</a:t>
            </a:r>
          </a:p>
          <a:p>
            <a:pPr marL="171450" indent="-171450">
              <a:spcBef>
                <a:spcPts val="600"/>
              </a:spcBef>
              <a:buSzPct val="100000"/>
              <a:buFont typeface="Arial" panose="020B0604020202020204" pitchFamily="34" charset="0"/>
              <a:buChar char="•"/>
            </a:pPr>
            <a:r>
              <a:rPr lang="en-US" sz="1800" dirty="0"/>
              <a:t>We would have PROD_SUPPORT on the Production patch cadence</a:t>
            </a:r>
          </a:p>
          <a:p>
            <a:pPr marL="171450" indent="-171450">
              <a:spcBef>
                <a:spcPts val="600"/>
              </a:spcBef>
              <a:buSzPct val="100000"/>
              <a:buFont typeface="Arial" panose="020B0604020202020204" pitchFamily="34" charset="0"/>
              <a:buChar char="•"/>
            </a:pPr>
            <a:r>
              <a:rPr lang="en-US" dirty="0"/>
              <a:t>XYZ </a:t>
            </a:r>
            <a:r>
              <a:rPr lang="en-US" sz="1800" dirty="0"/>
              <a:t>will be on Concurrent patching till 1A Go-Live and will move to Non-Concurrent post 1A Go-Live</a:t>
            </a:r>
          </a:p>
          <a:p>
            <a:pPr marL="171450" indent="-171450">
              <a:spcBef>
                <a:spcPts val="600"/>
              </a:spcBef>
              <a:buSzPct val="100000"/>
              <a:buFont typeface="Arial" panose="020B0604020202020204" pitchFamily="34" charset="0"/>
              <a:buChar char="•"/>
            </a:pPr>
            <a:endParaRPr lang="en-US" sz="1800" dirty="0"/>
          </a:p>
        </p:txBody>
      </p:sp>
      <p:sp>
        <p:nvSpPr>
          <p:cNvPr id="11" name="Arrow: Chevron 10">
            <a:extLst>
              <a:ext uri="{FF2B5EF4-FFF2-40B4-BE49-F238E27FC236}">
                <a16:creationId xmlns:a16="http://schemas.microsoft.com/office/drawing/2014/main" id="{3ECAB2B9-B85F-4E21-B0BB-54CFDC48ADD2}"/>
              </a:ext>
            </a:extLst>
          </p:cNvPr>
          <p:cNvSpPr/>
          <p:nvPr/>
        </p:nvSpPr>
        <p:spPr>
          <a:xfrm>
            <a:off x="-34604" y="23832"/>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595959"/>
                </a:solidFill>
                <a:latin typeface="Arial" panose="020B0604020202020204"/>
              </a:rPr>
              <a:t>SaaS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5" name="Arrow: Chevron 14">
            <a:extLst>
              <a:ext uri="{FF2B5EF4-FFF2-40B4-BE49-F238E27FC236}">
                <a16:creationId xmlns:a16="http://schemas.microsoft.com/office/drawing/2014/main" id="{5B5CBE52-3ECC-44DE-B638-FC9BCCEB4F85}"/>
              </a:ext>
            </a:extLst>
          </p:cNvPr>
          <p:cNvSpPr/>
          <p:nvPr/>
        </p:nvSpPr>
        <p:spPr>
          <a:xfrm>
            <a:off x="1293094" y="23833"/>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595959"/>
                </a:solidFill>
                <a:effectLst/>
                <a:uLnTx/>
                <a:uFillTx/>
                <a:latin typeface="Arial" panose="020B0604020202020204"/>
                <a:ea typeface="+mn-ea"/>
                <a:cs typeface="+mn-cs"/>
              </a:rPr>
              <a:t>PaaS Instances</a:t>
            </a:r>
            <a:endParaRPr kumimoji="0" lang="en-US" sz="800" b="0" i="0" u="none" strike="noStrike" kern="1200" cap="none" spc="0" normalizeH="0" baseline="0" noProof="0" dirty="0">
              <a:ln>
                <a:noFill/>
              </a:ln>
              <a:solidFill>
                <a:srgbClr val="595959"/>
              </a:solidFill>
              <a:effectLst/>
              <a:uLnTx/>
              <a:uFillTx/>
              <a:latin typeface="Arial" panose="020B0604020202020204"/>
              <a:ea typeface="+mn-ea"/>
              <a:cs typeface="Arial"/>
            </a:endParaRPr>
          </a:p>
        </p:txBody>
      </p:sp>
      <p:sp>
        <p:nvSpPr>
          <p:cNvPr id="16" name="Arrow: Chevron 15">
            <a:extLst>
              <a:ext uri="{FF2B5EF4-FFF2-40B4-BE49-F238E27FC236}">
                <a16:creationId xmlns:a16="http://schemas.microsoft.com/office/drawing/2014/main" id="{9CD69066-00E4-4509-8AED-BF078C2C80DF}"/>
              </a:ext>
            </a:extLst>
          </p:cNvPr>
          <p:cNvSpPr/>
          <p:nvPr/>
        </p:nvSpPr>
        <p:spPr>
          <a:xfrm>
            <a:off x="2618764" y="23832"/>
            <a:ext cx="1490472" cy="284558"/>
          </a:xfrm>
          <a:prstGeom prst="chevron">
            <a:avLst/>
          </a:prstGeom>
          <a:solidFill>
            <a:srgbClr val="ED7D31"/>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dirty="0">
                <a:ln>
                  <a:noFill/>
                </a:ln>
                <a:solidFill>
                  <a:srgbClr val="FFFFFF"/>
                </a:solidFill>
                <a:effectLst/>
                <a:uLnTx/>
                <a:uFillTx/>
                <a:latin typeface="Arial" panose="020B0604020202020204"/>
                <a:ea typeface="+mn-ea"/>
                <a:cs typeface="+mn-cs"/>
              </a:rPr>
              <a:t>Oracle Upgrades (Patches)</a:t>
            </a:r>
            <a:endParaRPr kumimoji="0" lang="en-US" sz="800" b="0" i="0" u="none" strike="noStrike" kern="1200" cap="none" spc="0" normalizeH="0" baseline="0" noProof="0" dirty="0">
              <a:ln>
                <a:noFill/>
              </a:ln>
              <a:solidFill>
                <a:srgbClr val="FFFFFF"/>
              </a:solidFill>
              <a:effectLst/>
              <a:uLnTx/>
              <a:uFillTx/>
              <a:latin typeface="Arial" panose="020B0604020202020204"/>
              <a:ea typeface="+mn-ea"/>
              <a:cs typeface="Arial"/>
            </a:endParaRPr>
          </a:p>
        </p:txBody>
      </p:sp>
      <p:sp>
        <p:nvSpPr>
          <p:cNvPr id="17" name="Arrow: Chevron 16">
            <a:extLst>
              <a:ext uri="{FF2B5EF4-FFF2-40B4-BE49-F238E27FC236}">
                <a16:creationId xmlns:a16="http://schemas.microsoft.com/office/drawing/2014/main" id="{18F656C7-068D-4EA0-98A2-AD5B9CFA7FDC}"/>
              </a:ext>
            </a:extLst>
          </p:cNvPr>
          <p:cNvSpPr/>
          <p:nvPr/>
        </p:nvSpPr>
        <p:spPr>
          <a:xfrm>
            <a:off x="3946462" y="23832"/>
            <a:ext cx="1487468" cy="284558"/>
          </a:xfrm>
          <a:prstGeom prst="chevron">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dirty="0">
                <a:solidFill>
                  <a:srgbClr val="595959"/>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dirty="0">
              <a:ln>
                <a:noFill/>
              </a:ln>
              <a:solidFill>
                <a:srgbClr val="595959"/>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9287846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29E7EFE-C1F9-42AB-99A0-C8965D3D642D}"/>
              </a:ext>
            </a:extLst>
          </p:cNvPr>
          <p:cNvSpPr>
            <a:spLocks noGrp="1"/>
          </p:cNvSpPr>
          <p:nvPr>
            <p:ph sz="quarter" idx="15"/>
          </p:nvPr>
        </p:nvSpPr>
        <p:spPr>
          <a:xfrm>
            <a:off x="575310" y="1618488"/>
            <a:ext cx="11042904" cy="4591812"/>
          </a:xfrm>
        </p:spPr>
        <p:txBody>
          <a:bodyPr>
            <a:normAutofit fontScale="92500" lnSpcReduction="10000"/>
          </a:bodyPr>
          <a:lstStyle/>
          <a:p>
            <a:pPr>
              <a:lnSpc>
                <a:spcPct val="100000"/>
              </a:lnSpc>
            </a:pPr>
            <a:r>
              <a:rPr lang="en-US" dirty="0"/>
              <a:t>Cloning (or Instance Refresh) is the process of replicating an Oracle Cloud environment into a similar one</a:t>
            </a:r>
          </a:p>
          <a:p>
            <a:pPr>
              <a:lnSpc>
                <a:spcPct val="100000"/>
              </a:lnSpc>
            </a:pPr>
            <a:r>
              <a:rPr lang="en-US" dirty="0"/>
              <a:t>During the implementation phase, multiple refreshes will be done to clear/copy configuration and data from one environment to another</a:t>
            </a:r>
          </a:p>
          <a:p>
            <a:pPr>
              <a:lnSpc>
                <a:spcPct val="100000"/>
              </a:lnSpc>
            </a:pPr>
            <a:r>
              <a:rPr lang="en-US" dirty="0"/>
              <a:t>Oracle supports below types of refreshes</a:t>
            </a:r>
          </a:p>
          <a:p>
            <a:pPr marL="509689" marR="6773" lvl="1" indent="-149856">
              <a:lnSpc>
                <a:spcPts val="1840"/>
              </a:lnSpc>
              <a:tabLst>
                <a:tab pos="167636" algn="l"/>
              </a:tabLst>
            </a:pPr>
            <a:endParaRPr lang="en-US" b="1" dirty="0"/>
          </a:p>
          <a:p>
            <a:pPr marL="509689" marR="6773" lvl="1" indent="-149856">
              <a:lnSpc>
                <a:spcPts val="1840"/>
              </a:lnSpc>
              <a:tabLst>
                <a:tab pos="167636" algn="l"/>
              </a:tabLst>
            </a:pPr>
            <a:r>
              <a:rPr lang="en-US" b="1" dirty="0"/>
              <a:t>Production-to-Test (P2T): </a:t>
            </a:r>
            <a:r>
              <a:rPr lang="en-US" dirty="0"/>
              <a:t>Migrates data from Production to Test typically after go-live and/or  in preparation of post-production enhancements</a:t>
            </a:r>
          </a:p>
          <a:p>
            <a:pPr marL="809825" lvl="2" indent="-151548">
              <a:spcBef>
                <a:spcPts val="280"/>
              </a:spcBef>
              <a:tabLst>
                <a:tab pos="474121" algn="l"/>
              </a:tabLst>
            </a:pPr>
            <a:r>
              <a:rPr lang="en-US" sz="1800" dirty="0"/>
              <a:t>Test Users need to be recreated</a:t>
            </a:r>
          </a:p>
          <a:p>
            <a:pPr marL="809825" lvl="2" indent="-151548">
              <a:spcBef>
                <a:spcPts val="173"/>
              </a:spcBef>
              <a:tabLst>
                <a:tab pos="474121" algn="l"/>
              </a:tabLst>
            </a:pPr>
            <a:r>
              <a:rPr lang="en-US" sz="1800" dirty="0"/>
              <a:t>Production and Test environments must be identically patched</a:t>
            </a:r>
          </a:p>
          <a:p>
            <a:pPr marL="809825" lvl="2" indent="-151548">
              <a:spcBef>
                <a:spcPts val="152"/>
              </a:spcBef>
              <a:tabLst>
                <a:tab pos="474121" algn="l"/>
              </a:tabLst>
            </a:pPr>
            <a:r>
              <a:rPr lang="en-US" sz="1800" dirty="0"/>
              <a:t>Performed via Service Request on My Oracle Support</a:t>
            </a:r>
          </a:p>
          <a:p>
            <a:pPr marL="809825" lvl="2" indent="-151548">
              <a:spcBef>
                <a:spcPts val="152"/>
              </a:spcBef>
              <a:tabLst>
                <a:tab pos="474121" algn="l"/>
              </a:tabLst>
            </a:pPr>
            <a:endParaRPr lang="en-US" sz="1800" dirty="0"/>
          </a:p>
          <a:p>
            <a:pPr marL="473275" lvl="1" indent="-151548">
              <a:spcBef>
                <a:spcPts val="152"/>
              </a:spcBef>
              <a:tabLst>
                <a:tab pos="474121" algn="l"/>
              </a:tabLst>
            </a:pPr>
            <a:r>
              <a:rPr lang="en-US" b="1" dirty="0"/>
              <a:t>Test-to-Test (T2T): </a:t>
            </a:r>
            <a:r>
              <a:rPr lang="en-US" dirty="0"/>
              <a:t>For those customers with multiple nonproduction environments, refresh from one nonproduction environment to another. </a:t>
            </a:r>
          </a:p>
        </p:txBody>
      </p:sp>
      <p:sp>
        <p:nvSpPr>
          <p:cNvPr id="5" name="Title 4">
            <a:extLst>
              <a:ext uri="{FF2B5EF4-FFF2-40B4-BE49-F238E27FC236}">
                <a16:creationId xmlns:a16="http://schemas.microsoft.com/office/drawing/2014/main" id="{5EBBB1BF-403D-440C-9082-88AB92812845}"/>
              </a:ext>
            </a:extLst>
          </p:cNvPr>
          <p:cNvSpPr>
            <a:spLocks noGrp="1"/>
          </p:cNvSpPr>
          <p:nvPr>
            <p:ph type="title"/>
          </p:nvPr>
        </p:nvSpPr>
        <p:spPr/>
        <p:txBody>
          <a:bodyPr/>
          <a:lstStyle/>
          <a:p>
            <a:r>
              <a:rPr lang="en-US"/>
              <a:t>Instance Refresh/Cloning</a:t>
            </a:r>
          </a:p>
        </p:txBody>
      </p:sp>
      <p:sp>
        <p:nvSpPr>
          <p:cNvPr id="7" name="Arrow: Chevron 6">
            <a:extLst>
              <a:ext uri="{FF2B5EF4-FFF2-40B4-BE49-F238E27FC236}">
                <a16:creationId xmlns:a16="http://schemas.microsoft.com/office/drawing/2014/main" id="{E8DE9DB0-B108-490B-AC95-AE296B11FF24}"/>
              </a:ext>
            </a:extLst>
          </p:cNvPr>
          <p:cNvSpPr/>
          <p:nvPr/>
        </p:nvSpPr>
        <p:spPr>
          <a:xfrm>
            <a:off x="-34604" y="23832"/>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595959"/>
                </a:solidFill>
                <a:latin typeface="Arial" panose="020B0604020202020204"/>
              </a:rPr>
              <a:t>SaaS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8" name="Arrow: Chevron 7">
            <a:extLst>
              <a:ext uri="{FF2B5EF4-FFF2-40B4-BE49-F238E27FC236}">
                <a16:creationId xmlns:a16="http://schemas.microsoft.com/office/drawing/2014/main" id="{B319C402-4B9A-4AA8-B479-A71398FA7BCD}"/>
              </a:ext>
            </a:extLst>
          </p:cNvPr>
          <p:cNvSpPr/>
          <p:nvPr/>
        </p:nvSpPr>
        <p:spPr>
          <a:xfrm>
            <a:off x="1293094" y="23833"/>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2" name="Arrow: Chevron 11">
            <a:extLst>
              <a:ext uri="{FF2B5EF4-FFF2-40B4-BE49-F238E27FC236}">
                <a16:creationId xmlns:a16="http://schemas.microsoft.com/office/drawing/2014/main" id="{8B01DC16-F6CA-4C79-8A61-D03005C075F0}"/>
              </a:ext>
            </a:extLst>
          </p:cNvPr>
          <p:cNvSpPr/>
          <p:nvPr/>
        </p:nvSpPr>
        <p:spPr>
          <a:xfrm>
            <a:off x="2618764" y="23832"/>
            <a:ext cx="1490472"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3" name="Arrow: Chevron 12">
            <a:extLst>
              <a:ext uri="{FF2B5EF4-FFF2-40B4-BE49-F238E27FC236}">
                <a16:creationId xmlns:a16="http://schemas.microsoft.com/office/drawing/2014/main" id="{52FE76B7-525A-4D75-9D64-0D056FA9871A}"/>
              </a:ext>
            </a:extLst>
          </p:cNvPr>
          <p:cNvSpPr/>
          <p:nvPr/>
        </p:nvSpPr>
        <p:spPr>
          <a:xfrm>
            <a:off x="3946462" y="23832"/>
            <a:ext cx="1487468" cy="284558"/>
          </a:xfrm>
          <a:prstGeom prst="chevron">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FFFFFF"/>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35849428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558FF21-D432-4C63-A45A-07D5BC371E4E}"/>
              </a:ext>
            </a:extLst>
          </p:cNvPr>
          <p:cNvSpPr>
            <a:spLocks noGrp="1"/>
          </p:cNvSpPr>
          <p:nvPr>
            <p:ph sz="quarter" idx="15"/>
          </p:nvPr>
        </p:nvSpPr>
        <p:spPr/>
        <p:txBody>
          <a:bodyPr vert="horz" lIns="0" tIns="0" rIns="0" bIns="0" rtlCol="0" anchor="t">
            <a:noAutofit/>
          </a:bodyPr>
          <a:lstStyle/>
          <a:p>
            <a:r>
              <a:rPr lang="en-US" dirty="0"/>
              <a:t>Clones can be requested from My Oracle Services portal in two ways</a:t>
            </a:r>
          </a:p>
          <a:p>
            <a:pPr lvl="1" indent="-223520"/>
            <a:r>
              <a:rPr lang="en-US" dirty="0"/>
              <a:t>Logging an SR</a:t>
            </a:r>
            <a:endParaRPr lang="en-US">
              <a:cs typeface="Arial" panose="020B0604020202020204"/>
            </a:endParaRPr>
          </a:p>
          <a:p>
            <a:pPr lvl="1" indent="-223520"/>
            <a:r>
              <a:rPr lang="en-US" dirty="0"/>
              <a:t>Online self-service scheduling tool (constraint being Data masking should not be in scope)</a:t>
            </a:r>
            <a:endParaRPr lang="en-US">
              <a:cs typeface="Arial" panose="020B0604020202020204"/>
            </a:endParaRPr>
          </a:p>
          <a:p>
            <a:r>
              <a:rPr lang="en-US" sz="2000" dirty="0"/>
              <a:t>Below Pre-requisites should be taken care</a:t>
            </a:r>
          </a:p>
          <a:p>
            <a:pPr lvl="1" indent="-223520"/>
            <a:r>
              <a:rPr lang="en-US" dirty="0"/>
              <a:t>SR to be raised minimum 3 weeks in Advance and maximum 12 weeks in Advance. It is recommended to raise refresh request 12 weeks in advance. If using self service option, a refresh can be scheduled at least 7 calendar days in advance. Oracle executes refreshes on first come first serve policy</a:t>
            </a:r>
            <a:endParaRPr lang="en-US" dirty="0">
              <a:cs typeface="Arial"/>
            </a:endParaRPr>
          </a:p>
          <a:p>
            <a:pPr lvl="1" indent="-223520"/>
            <a:r>
              <a:rPr lang="en-US"/>
              <a:t>Refresh cannot be scheduled during any blackout period</a:t>
            </a:r>
          </a:p>
          <a:p>
            <a:pPr lvl="1" indent="-223520"/>
            <a:r>
              <a:rPr lang="en-US"/>
              <a:t>Both source and target environments must be at same patch set level. Else the refresh request will be cancelled by Oracle</a:t>
            </a:r>
            <a:endParaRPr lang="en-US">
              <a:cs typeface="Arial" panose="020B0604020202020204"/>
            </a:endParaRPr>
          </a:p>
          <a:p>
            <a:r>
              <a:rPr lang="en-US" dirty="0"/>
              <a:t>If the refresh needs to be put on hold, Oracle accepts cancellation requests until 3 days before the refresh start date</a:t>
            </a:r>
          </a:p>
        </p:txBody>
      </p:sp>
      <p:sp>
        <p:nvSpPr>
          <p:cNvPr id="3" name="Title 2">
            <a:extLst>
              <a:ext uri="{FF2B5EF4-FFF2-40B4-BE49-F238E27FC236}">
                <a16:creationId xmlns:a16="http://schemas.microsoft.com/office/drawing/2014/main" id="{ED714A19-F3E8-4DD9-89CC-E50CA8A65955}"/>
              </a:ext>
            </a:extLst>
          </p:cNvPr>
          <p:cNvSpPr>
            <a:spLocks noGrp="1"/>
          </p:cNvSpPr>
          <p:nvPr>
            <p:ph type="title"/>
          </p:nvPr>
        </p:nvSpPr>
        <p:spPr/>
        <p:txBody>
          <a:bodyPr/>
          <a:lstStyle/>
          <a:p>
            <a:r>
              <a:rPr lang="en-US"/>
              <a:t>Instance Refresh Scheduling Considerations</a:t>
            </a:r>
          </a:p>
        </p:txBody>
      </p:sp>
      <p:sp>
        <p:nvSpPr>
          <p:cNvPr id="10" name="Arrow: Chevron 9">
            <a:extLst>
              <a:ext uri="{FF2B5EF4-FFF2-40B4-BE49-F238E27FC236}">
                <a16:creationId xmlns:a16="http://schemas.microsoft.com/office/drawing/2014/main" id="{0A595DCB-EECB-43B8-BF9C-572F487D61BD}"/>
              </a:ext>
            </a:extLst>
          </p:cNvPr>
          <p:cNvSpPr/>
          <p:nvPr/>
        </p:nvSpPr>
        <p:spPr>
          <a:xfrm>
            <a:off x="-34604" y="23832"/>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595959"/>
                </a:solidFill>
                <a:latin typeface="Arial" panose="020B0604020202020204"/>
              </a:rPr>
              <a:t>SaaS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1" name="Arrow: Chevron 10">
            <a:extLst>
              <a:ext uri="{FF2B5EF4-FFF2-40B4-BE49-F238E27FC236}">
                <a16:creationId xmlns:a16="http://schemas.microsoft.com/office/drawing/2014/main" id="{619054F5-2E28-4604-98EF-9A3B20DC5E44}"/>
              </a:ext>
            </a:extLst>
          </p:cNvPr>
          <p:cNvSpPr/>
          <p:nvPr/>
        </p:nvSpPr>
        <p:spPr>
          <a:xfrm>
            <a:off x="1293094" y="23833"/>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2" name="Arrow: Chevron 11">
            <a:extLst>
              <a:ext uri="{FF2B5EF4-FFF2-40B4-BE49-F238E27FC236}">
                <a16:creationId xmlns:a16="http://schemas.microsoft.com/office/drawing/2014/main" id="{4910171B-3698-4BD7-9A77-FFEC621EA9EB}"/>
              </a:ext>
            </a:extLst>
          </p:cNvPr>
          <p:cNvSpPr/>
          <p:nvPr/>
        </p:nvSpPr>
        <p:spPr>
          <a:xfrm>
            <a:off x="2618764" y="23832"/>
            <a:ext cx="1490472"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3" name="Arrow: Chevron 12">
            <a:extLst>
              <a:ext uri="{FF2B5EF4-FFF2-40B4-BE49-F238E27FC236}">
                <a16:creationId xmlns:a16="http://schemas.microsoft.com/office/drawing/2014/main" id="{3A704178-D684-4CFD-B258-E56A93DB6B53}"/>
              </a:ext>
            </a:extLst>
          </p:cNvPr>
          <p:cNvSpPr/>
          <p:nvPr/>
        </p:nvSpPr>
        <p:spPr>
          <a:xfrm>
            <a:off x="3946462" y="23832"/>
            <a:ext cx="1487468" cy="284558"/>
          </a:xfrm>
          <a:prstGeom prst="chevron">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FFFFFF"/>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14020885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BB3A08-95B9-447A-9661-88497E157BDA}"/>
              </a:ext>
            </a:extLst>
          </p:cNvPr>
          <p:cNvSpPr>
            <a:spLocks noGrp="1"/>
          </p:cNvSpPr>
          <p:nvPr>
            <p:ph sz="quarter" idx="15"/>
          </p:nvPr>
        </p:nvSpPr>
        <p:spPr/>
        <p:txBody>
          <a:bodyPr/>
          <a:lstStyle/>
          <a:p>
            <a:r>
              <a:rPr lang="en-US"/>
              <a:t>The refresh process will not have a downtime on the source environment, but the target environment will be down for up to 48 hours</a:t>
            </a:r>
          </a:p>
          <a:p>
            <a:r>
              <a:rPr lang="en-US"/>
              <a:t>Data masking can also be requested as part of the refresh process if a subscription is availed by paying an additional fee. If requested, data masking process will extend the refresh timing based on the data volume</a:t>
            </a:r>
          </a:p>
          <a:p>
            <a:r>
              <a:rPr lang="en-US"/>
              <a:t>Dates for rescheduling refresh should consider availability of enough lead time before the testing cycle start date for:</a:t>
            </a:r>
          </a:p>
          <a:p>
            <a:pPr lvl="1"/>
            <a:r>
              <a:rPr lang="en-US"/>
              <a:t>Environment to be verified post refresh</a:t>
            </a:r>
          </a:p>
          <a:p>
            <a:pPr lvl="1"/>
            <a:r>
              <a:rPr lang="en-US"/>
              <a:t>Phase specific configuration updates</a:t>
            </a:r>
          </a:p>
          <a:p>
            <a:pPr lvl="1"/>
            <a:r>
              <a:rPr lang="en-US"/>
              <a:t>Any data conversions to be run</a:t>
            </a:r>
          </a:p>
          <a:p>
            <a:endParaRPr lang="en-US"/>
          </a:p>
        </p:txBody>
      </p:sp>
      <p:sp>
        <p:nvSpPr>
          <p:cNvPr id="3" name="Title 2">
            <a:extLst>
              <a:ext uri="{FF2B5EF4-FFF2-40B4-BE49-F238E27FC236}">
                <a16:creationId xmlns:a16="http://schemas.microsoft.com/office/drawing/2014/main" id="{5DB8C6B9-6E17-4571-83FE-DCE748A3308B}"/>
              </a:ext>
            </a:extLst>
          </p:cNvPr>
          <p:cNvSpPr>
            <a:spLocks noGrp="1"/>
          </p:cNvSpPr>
          <p:nvPr>
            <p:ph type="title"/>
          </p:nvPr>
        </p:nvSpPr>
        <p:spPr/>
        <p:txBody>
          <a:bodyPr/>
          <a:lstStyle/>
          <a:p>
            <a:r>
              <a:rPr lang="en-US"/>
              <a:t>Instance Refresh Scheduling Considerations</a:t>
            </a:r>
          </a:p>
        </p:txBody>
      </p:sp>
      <p:sp>
        <p:nvSpPr>
          <p:cNvPr id="7" name="Arrow: Chevron 6">
            <a:extLst>
              <a:ext uri="{FF2B5EF4-FFF2-40B4-BE49-F238E27FC236}">
                <a16:creationId xmlns:a16="http://schemas.microsoft.com/office/drawing/2014/main" id="{7655DCAA-2689-414F-91B8-8E2AD363AC06}"/>
              </a:ext>
            </a:extLst>
          </p:cNvPr>
          <p:cNvSpPr/>
          <p:nvPr/>
        </p:nvSpPr>
        <p:spPr>
          <a:xfrm>
            <a:off x="-34604" y="23832"/>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595959"/>
                </a:solidFill>
                <a:latin typeface="Arial" panose="020B0604020202020204"/>
              </a:rPr>
              <a:t>SaaS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8" name="Arrow: Chevron 7">
            <a:extLst>
              <a:ext uri="{FF2B5EF4-FFF2-40B4-BE49-F238E27FC236}">
                <a16:creationId xmlns:a16="http://schemas.microsoft.com/office/drawing/2014/main" id="{97E59100-E94D-4AF1-A3F5-9BE0F5E257A4}"/>
              </a:ext>
            </a:extLst>
          </p:cNvPr>
          <p:cNvSpPr/>
          <p:nvPr/>
        </p:nvSpPr>
        <p:spPr>
          <a:xfrm>
            <a:off x="1293094" y="23833"/>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9" name="Arrow: Chevron 8">
            <a:extLst>
              <a:ext uri="{FF2B5EF4-FFF2-40B4-BE49-F238E27FC236}">
                <a16:creationId xmlns:a16="http://schemas.microsoft.com/office/drawing/2014/main" id="{BC4453CB-EADC-4AAD-9357-E9796D7D9EA5}"/>
              </a:ext>
            </a:extLst>
          </p:cNvPr>
          <p:cNvSpPr/>
          <p:nvPr/>
        </p:nvSpPr>
        <p:spPr>
          <a:xfrm>
            <a:off x="2618764" y="23832"/>
            <a:ext cx="1490472"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3" name="Arrow: Chevron 12">
            <a:extLst>
              <a:ext uri="{FF2B5EF4-FFF2-40B4-BE49-F238E27FC236}">
                <a16:creationId xmlns:a16="http://schemas.microsoft.com/office/drawing/2014/main" id="{DF009CED-3818-40F5-9E9C-1DAC6C586177}"/>
              </a:ext>
            </a:extLst>
          </p:cNvPr>
          <p:cNvSpPr/>
          <p:nvPr/>
        </p:nvSpPr>
        <p:spPr>
          <a:xfrm>
            <a:off x="3946462" y="23832"/>
            <a:ext cx="1487468" cy="284558"/>
          </a:xfrm>
          <a:prstGeom prst="chevron">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FFFFFF"/>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4661269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BB3A08-95B9-447A-9661-88497E157BDA}"/>
              </a:ext>
            </a:extLst>
          </p:cNvPr>
          <p:cNvSpPr>
            <a:spLocks noGrp="1"/>
          </p:cNvSpPr>
          <p:nvPr>
            <p:ph sz="quarter" idx="15"/>
          </p:nvPr>
        </p:nvSpPr>
        <p:spPr>
          <a:xfrm>
            <a:off x="573786" y="1376117"/>
            <a:ext cx="11042904" cy="4591812"/>
          </a:xfrm>
        </p:spPr>
        <p:txBody>
          <a:bodyPr/>
          <a:lstStyle/>
          <a:p>
            <a:pPr marL="285750" marR="0" lvl="0" indent="-285750" algn="just"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a:t>The Oracle provisioning process installs the English language by default; however, Oracle Cloud ERP is available in User Native Language. To add a language at any time after the installation is complete, we use the Oracle Applications Language Pack Installer to install and activate the new language. Installing a language pack is a one-time activity that is required for each language that you add. Language Pack once applied cannot be reverted</a:t>
            </a:r>
          </a:p>
          <a:p>
            <a:pPr marL="285750" indent="-285750">
              <a:buFont typeface="Arial" panose="020B0604020202020204" pitchFamily="34" charset="0"/>
              <a:buChar char="•"/>
            </a:pPr>
            <a:r>
              <a:rPr lang="en-US" sz="1800"/>
              <a:t>Oracle Supports 25 languages as follows</a:t>
            </a:r>
          </a:p>
          <a:p>
            <a:pPr marL="285750" indent="-285750"/>
            <a:r>
              <a:rPr lang="en-US" sz="1800"/>
              <a:t>Global instance has English as the default language</a:t>
            </a:r>
          </a:p>
          <a:p>
            <a:pPr marL="285750" indent="-285750">
              <a:buFont typeface="Arial" panose="020B0604020202020204" pitchFamily="34" charset="0"/>
              <a:buChar char="•"/>
            </a:pPr>
            <a:endParaRPr lang="en-US" sz="1800"/>
          </a:p>
          <a:p>
            <a:endParaRPr lang="en-US"/>
          </a:p>
        </p:txBody>
      </p:sp>
      <p:sp>
        <p:nvSpPr>
          <p:cNvPr id="3" name="Title 2">
            <a:extLst>
              <a:ext uri="{FF2B5EF4-FFF2-40B4-BE49-F238E27FC236}">
                <a16:creationId xmlns:a16="http://schemas.microsoft.com/office/drawing/2014/main" id="{5DB8C6B9-6E17-4571-83FE-DCE748A3308B}"/>
              </a:ext>
            </a:extLst>
          </p:cNvPr>
          <p:cNvSpPr>
            <a:spLocks noGrp="1"/>
          </p:cNvSpPr>
          <p:nvPr>
            <p:ph type="title"/>
          </p:nvPr>
        </p:nvSpPr>
        <p:spPr/>
        <p:txBody>
          <a:bodyPr/>
          <a:lstStyle/>
          <a:p>
            <a:r>
              <a:rPr lang="en-US"/>
              <a:t>Multi Language Considerations</a:t>
            </a:r>
          </a:p>
        </p:txBody>
      </p:sp>
      <p:sp>
        <p:nvSpPr>
          <p:cNvPr id="7" name="Arrow: Chevron 6">
            <a:extLst>
              <a:ext uri="{FF2B5EF4-FFF2-40B4-BE49-F238E27FC236}">
                <a16:creationId xmlns:a16="http://schemas.microsoft.com/office/drawing/2014/main" id="{7655DCAA-2689-414F-91B8-8E2AD363AC06}"/>
              </a:ext>
            </a:extLst>
          </p:cNvPr>
          <p:cNvSpPr/>
          <p:nvPr/>
        </p:nvSpPr>
        <p:spPr>
          <a:xfrm>
            <a:off x="-34604" y="23832"/>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595959"/>
                </a:solidFill>
                <a:latin typeface="Arial" panose="020B0604020202020204"/>
              </a:rPr>
              <a:t>SaaS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8" name="Arrow: Chevron 7">
            <a:extLst>
              <a:ext uri="{FF2B5EF4-FFF2-40B4-BE49-F238E27FC236}">
                <a16:creationId xmlns:a16="http://schemas.microsoft.com/office/drawing/2014/main" id="{97E59100-E94D-4AF1-A3F5-9BE0F5E257A4}"/>
              </a:ext>
            </a:extLst>
          </p:cNvPr>
          <p:cNvSpPr/>
          <p:nvPr/>
        </p:nvSpPr>
        <p:spPr>
          <a:xfrm>
            <a:off x="1293094" y="23833"/>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9" name="Arrow: Chevron 8">
            <a:extLst>
              <a:ext uri="{FF2B5EF4-FFF2-40B4-BE49-F238E27FC236}">
                <a16:creationId xmlns:a16="http://schemas.microsoft.com/office/drawing/2014/main" id="{BC4453CB-EADC-4AAD-9357-E9796D7D9EA5}"/>
              </a:ext>
            </a:extLst>
          </p:cNvPr>
          <p:cNvSpPr/>
          <p:nvPr/>
        </p:nvSpPr>
        <p:spPr>
          <a:xfrm>
            <a:off x="2618764" y="23832"/>
            <a:ext cx="1490472"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3" name="Arrow: Chevron 12">
            <a:extLst>
              <a:ext uri="{FF2B5EF4-FFF2-40B4-BE49-F238E27FC236}">
                <a16:creationId xmlns:a16="http://schemas.microsoft.com/office/drawing/2014/main" id="{DF009CED-3818-40F5-9E9C-1DAC6C586177}"/>
              </a:ext>
            </a:extLst>
          </p:cNvPr>
          <p:cNvSpPr/>
          <p:nvPr/>
        </p:nvSpPr>
        <p:spPr>
          <a:xfrm>
            <a:off x="3946462" y="23832"/>
            <a:ext cx="1487468" cy="284558"/>
          </a:xfrm>
          <a:prstGeom prst="chevron">
            <a:avLst/>
          </a:prstGeom>
          <a:solidFill>
            <a:srgbClr val="ED7D3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FFFFFF"/>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FFFFFF"/>
              </a:solidFill>
              <a:effectLst/>
              <a:uLnTx/>
              <a:uFillTx/>
              <a:latin typeface="Arial" panose="020B0604020202020204" pitchFamily="34" charset="0"/>
              <a:ea typeface="+mn-ea"/>
              <a:cs typeface="Arial" panose="020B0604020202020204" pitchFamily="34" charset="0"/>
            </a:endParaRPr>
          </a:p>
        </p:txBody>
      </p:sp>
      <p:graphicFrame>
        <p:nvGraphicFramePr>
          <p:cNvPr id="6" name="Table 5">
            <a:extLst>
              <a:ext uri="{FF2B5EF4-FFF2-40B4-BE49-F238E27FC236}">
                <a16:creationId xmlns:a16="http://schemas.microsoft.com/office/drawing/2014/main" id="{73B36FF2-5F04-4EF7-8EC0-9F4E9FDB4922}"/>
              </a:ext>
            </a:extLst>
          </p:cNvPr>
          <p:cNvGraphicFramePr>
            <a:graphicFrameLocks noGrp="1"/>
          </p:cNvGraphicFramePr>
          <p:nvPr/>
        </p:nvGraphicFramePr>
        <p:xfrm>
          <a:off x="709130" y="3672023"/>
          <a:ext cx="11212224" cy="2578247"/>
        </p:xfrm>
        <a:graphic>
          <a:graphicData uri="http://schemas.openxmlformats.org/drawingml/2006/table">
            <a:tbl>
              <a:tblPr firstRow="1" bandRow="1">
                <a:tableStyleId>{69012ECD-51FC-41F1-AA8D-1B2483CD663E}</a:tableStyleId>
              </a:tblPr>
              <a:tblGrid>
                <a:gridCol w="2803056">
                  <a:extLst>
                    <a:ext uri="{9D8B030D-6E8A-4147-A177-3AD203B41FA5}">
                      <a16:colId xmlns:a16="http://schemas.microsoft.com/office/drawing/2014/main" val="1001760557"/>
                    </a:ext>
                  </a:extLst>
                </a:gridCol>
                <a:gridCol w="2803056">
                  <a:extLst>
                    <a:ext uri="{9D8B030D-6E8A-4147-A177-3AD203B41FA5}">
                      <a16:colId xmlns:a16="http://schemas.microsoft.com/office/drawing/2014/main" val="2656272292"/>
                    </a:ext>
                  </a:extLst>
                </a:gridCol>
                <a:gridCol w="2803056">
                  <a:extLst>
                    <a:ext uri="{9D8B030D-6E8A-4147-A177-3AD203B41FA5}">
                      <a16:colId xmlns:a16="http://schemas.microsoft.com/office/drawing/2014/main" val="3176830373"/>
                    </a:ext>
                  </a:extLst>
                </a:gridCol>
                <a:gridCol w="2803056">
                  <a:extLst>
                    <a:ext uri="{9D8B030D-6E8A-4147-A177-3AD203B41FA5}">
                      <a16:colId xmlns:a16="http://schemas.microsoft.com/office/drawing/2014/main" val="504733078"/>
                    </a:ext>
                  </a:extLst>
                </a:gridCol>
              </a:tblGrid>
              <a:tr h="368321">
                <a:tc>
                  <a:txBody>
                    <a:bodyPr/>
                    <a:lstStyle/>
                    <a:p>
                      <a:pPr algn="l" fontAlgn="ctr"/>
                      <a:r>
                        <a:rPr lang="en-US" sz="1800" b="0" kern="1200">
                          <a:solidFill>
                            <a:schemeClr val="tx1"/>
                          </a:solidFill>
                          <a:latin typeface="+mn-lt"/>
                          <a:ea typeface="+mn-ea"/>
                          <a:cs typeface="+mn-cs"/>
                        </a:rPr>
                        <a:t>Arabic</a:t>
                      </a:r>
                    </a:p>
                  </a:txBody>
                  <a:tcPr marL="6350" marR="6350" marT="6350" marB="0" anchor="ctr">
                    <a:solidFill>
                      <a:srgbClr val="FFFFFF"/>
                    </a:solidFill>
                  </a:tcPr>
                </a:tc>
                <a:tc>
                  <a:txBody>
                    <a:bodyPr/>
                    <a:lstStyle/>
                    <a:p>
                      <a:pPr algn="l" fontAlgn="ctr"/>
                      <a:r>
                        <a:rPr lang="en-US" sz="1800" b="0" kern="1200">
                          <a:solidFill>
                            <a:schemeClr val="tx1"/>
                          </a:solidFill>
                          <a:latin typeface="+mn-lt"/>
                          <a:ea typeface="+mn-ea"/>
                          <a:cs typeface="+mn-cs"/>
                        </a:rPr>
                        <a:t>Finnish</a:t>
                      </a:r>
                    </a:p>
                  </a:txBody>
                  <a:tcPr marL="6350" marR="6350" marT="6350" marB="0" anchor="ctr">
                    <a:solidFill>
                      <a:srgbClr val="FFFFFF"/>
                    </a:solidFill>
                  </a:tcPr>
                </a:tc>
                <a:tc>
                  <a:txBody>
                    <a:bodyPr/>
                    <a:lstStyle/>
                    <a:p>
                      <a:pPr algn="l" fontAlgn="ctr"/>
                      <a:r>
                        <a:rPr lang="en-US" sz="1800" b="0" kern="1200">
                          <a:solidFill>
                            <a:schemeClr val="tx1"/>
                          </a:solidFill>
                          <a:latin typeface="+mn-lt"/>
                          <a:ea typeface="+mn-ea"/>
                          <a:cs typeface="+mn-cs"/>
                        </a:rPr>
                        <a:t>Italian</a:t>
                      </a:r>
                    </a:p>
                  </a:txBody>
                  <a:tcPr marL="6350" marR="6350" marT="6350" marB="0" anchor="ctr">
                    <a:solidFill>
                      <a:srgbClr val="FFFFFF"/>
                    </a:solidFill>
                  </a:tcPr>
                </a:tc>
                <a:tc>
                  <a:txBody>
                    <a:bodyPr/>
                    <a:lstStyle/>
                    <a:p>
                      <a:pPr algn="l" fontAlgn="ctr"/>
                      <a:r>
                        <a:rPr lang="en-US" sz="1800" b="0" kern="1200">
                          <a:solidFill>
                            <a:schemeClr val="tx1"/>
                          </a:solidFill>
                          <a:latin typeface="+mn-lt"/>
                          <a:ea typeface="+mn-ea"/>
                          <a:cs typeface="+mn-cs"/>
                        </a:rPr>
                        <a:t>Romanian</a:t>
                      </a:r>
                    </a:p>
                  </a:txBody>
                  <a:tcPr marL="6350" marR="6350" marT="6350" marB="0" anchor="ctr">
                    <a:solidFill>
                      <a:srgbClr val="FFFFFF"/>
                    </a:solidFill>
                  </a:tcPr>
                </a:tc>
                <a:extLst>
                  <a:ext uri="{0D108BD9-81ED-4DB2-BD59-A6C34878D82A}">
                    <a16:rowId xmlns:a16="http://schemas.microsoft.com/office/drawing/2014/main" val="2995550131"/>
                  </a:ext>
                </a:extLst>
              </a:tr>
              <a:tr h="368321">
                <a:tc>
                  <a:txBody>
                    <a:bodyPr/>
                    <a:lstStyle/>
                    <a:p>
                      <a:pPr algn="l" fontAlgn="ctr"/>
                      <a:r>
                        <a:rPr lang="en-US" sz="1800" kern="1200">
                          <a:solidFill>
                            <a:schemeClr val="tx1"/>
                          </a:solidFill>
                          <a:latin typeface="+mn-lt"/>
                          <a:ea typeface="+mn-ea"/>
                          <a:cs typeface="+mn-cs"/>
                        </a:rPr>
                        <a:t>Chinese (Simplified)</a:t>
                      </a:r>
                    </a:p>
                  </a:txBody>
                  <a:tcPr marL="6350" marR="6350" marT="6350" marB="0" anchor="ctr"/>
                </a:tc>
                <a:tc>
                  <a:txBody>
                    <a:bodyPr/>
                    <a:lstStyle/>
                    <a:p>
                      <a:pPr algn="l" fontAlgn="ctr"/>
                      <a:r>
                        <a:rPr lang="en-US" sz="1800" kern="1200">
                          <a:solidFill>
                            <a:schemeClr val="tx1"/>
                          </a:solidFill>
                          <a:latin typeface="+mn-lt"/>
                          <a:ea typeface="+mn-ea"/>
                          <a:cs typeface="+mn-cs"/>
                        </a:rPr>
                        <a:t>French (Canadian)</a:t>
                      </a:r>
                    </a:p>
                  </a:txBody>
                  <a:tcPr marL="6350" marR="6350" marT="6350" marB="0" anchor="ctr"/>
                </a:tc>
                <a:tc>
                  <a:txBody>
                    <a:bodyPr/>
                    <a:lstStyle/>
                    <a:p>
                      <a:pPr algn="l" fontAlgn="ctr"/>
                      <a:r>
                        <a:rPr lang="en-US" sz="1800" kern="1200">
                          <a:solidFill>
                            <a:schemeClr val="tx1"/>
                          </a:solidFill>
                          <a:latin typeface="+mn-lt"/>
                          <a:ea typeface="+mn-ea"/>
                          <a:cs typeface="+mn-cs"/>
                        </a:rPr>
                        <a:t>Japanese</a:t>
                      </a:r>
                    </a:p>
                  </a:txBody>
                  <a:tcPr marL="6350" marR="6350" marT="6350" marB="0" anchor="ctr"/>
                </a:tc>
                <a:tc>
                  <a:txBody>
                    <a:bodyPr/>
                    <a:lstStyle/>
                    <a:p>
                      <a:pPr algn="l" fontAlgn="ctr"/>
                      <a:r>
                        <a:rPr lang="en-US" sz="1800" kern="1200">
                          <a:solidFill>
                            <a:schemeClr val="tx1"/>
                          </a:solidFill>
                          <a:latin typeface="+mn-lt"/>
                          <a:ea typeface="+mn-ea"/>
                          <a:cs typeface="+mn-cs"/>
                        </a:rPr>
                        <a:t>Russian</a:t>
                      </a:r>
                    </a:p>
                  </a:txBody>
                  <a:tcPr marL="6350" marR="6350" marT="6350" marB="0" anchor="ctr"/>
                </a:tc>
                <a:extLst>
                  <a:ext uri="{0D108BD9-81ED-4DB2-BD59-A6C34878D82A}">
                    <a16:rowId xmlns:a16="http://schemas.microsoft.com/office/drawing/2014/main" val="2389733837"/>
                  </a:ext>
                </a:extLst>
              </a:tr>
              <a:tr h="368321">
                <a:tc>
                  <a:txBody>
                    <a:bodyPr/>
                    <a:lstStyle/>
                    <a:p>
                      <a:pPr algn="l" fontAlgn="ctr"/>
                      <a:r>
                        <a:rPr lang="en-US" sz="1800" kern="1200">
                          <a:solidFill>
                            <a:schemeClr val="tx1"/>
                          </a:solidFill>
                          <a:latin typeface="+mn-lt"/>
                          <a:ea typeface="+mn-ea"/>
                          <a:cs typeface="+mn-cs"/>
                        </a:rPr>
                        <a:t>Chinese (Traditional)</a:t>
                      </a:r>
                    </a:p>
                  </a:txBody>
                  <a:tcPr marL="6350" marR="6350" marT="6350" marB="0" anchor="ctr"/>
                </a:tc>
                <a:tc>
                  <a:txBody>
                    <a:bodyPr/>
                    <a:lstStyle/>
                    <a:p>
                      <a:pPr algn="l" fontAlgn="ctr"/>
                      <a:r>
                        <a:rPr lang="en-US" sz="1800" kern="1200">
                          <a:solidFill>
                            <a:schemeClr val="tx1"/>
                          </a:solidFill>
                          <a:latin typeface="+mn-lt"/>
                          <a:ea typeface="+mn-ea"/>
                          <a:cs typeface="+mn-cs"/>
                        </a:rPr>
                        <a:t>French (European)</a:t>
                      </a:r>
                    </a:p>
                  </a:txBody>
                  <a:tcPr marL="6350" marR="6350" marT="6350" marB="0" anchor="ctr"/>
                </a:tc>
                <a:tc>
                  <a:txBody>
                    <a:bodyPr/>
                    <a:lstStyle/>
                    <a:p>
                      <a:pPr algn="l" fontAlgn="ctr"/>
                      <a:r>
                        <a:rPr lang="en-US" sz="1800" kern="1200">
                          <a:solidFill>
                            <a:schemeClr val="tx1"/>
                          </a:solidFill>
                          <a:latin typeface="+mn-lt"/>
                          <a:ea typeface="+mn-ea"/>
                          <a:cs typeface="+mn-cs"/>
                        </a:rPr>
                        <a:t>Korean</a:t>
                      </a:r>
                    </a:p>
                  </a:txBody>
                  <a:tcPr marL="6350" marR="6350" marT="6350" marB="0" anchor="ctr"/>
                </a:tc>
                <a:tc>
                  <a:txBody>
                    <a:bodyPr/>
                    <a:lstStyle/>
                    <a:p>
                      <a:pPr algn="l" fontAlgn="ctr"/>
                      <a:r>
                        <a:rPr lang="en-US" sz="1800" kern="1200">
                          <a:solidFill>
                            <a:schemeClr val="tx1"/>
                          </a:solidFill>
                          <a:latin typeface="+mn-lt"/>
                          <a:ea typeface="+mn-ea"/>
                          <a:cs typeface="+mn-cs"/>
                        </a:rPr>
                        <a:t>Slovak</a:t>
                      </a:r>
                    </a:p>
                  </a:txBody>
                  <a:tcPr marL="6350" marR="6350" marT="6350" marB="0" anchor="ctr"/>
                </a:tc>
                <a:extLst>
                  <a:ext uri="{0D108BD9-81ED-4DB2-BD59-A6C34878D82A}">
                    <a16:rowId xmlns:a16="http://schemas.microsoft.com/office/drawing/2014/main" val="2348881380"/>
                  </a:ext>
                </a:extLst>
              </a:tr>
              <a:tr h="368321">
                <a:tc>
                  <a:txBody>
                    <a:bodyPr/>
                    <a:lstStyle/>
                    <a:p>
                      <a:pPr algn="l" fontAlgn="ctr"/>
                      <a:r>
                        <a:rPr lang="en-US" sz="1800" kern="1200">
                          <a:solidFill>
                            <a:schemeClr val="tx1"/>
                          </a:solidFill>
                          <a:latin typeface="+mn-lt"/>
                          <a:ea typeface="+mn-ea"/>
                          <a:cs typeface="+mn-cs"/>
                        </a:rPr>
                        <a:t>Czech</a:t>
                      </a:r>
                    </a:p>
                  </a:txBody>
                  <a:tcPr marL="6350" marR="6350" marT="6350" marB="0" anchor="ctr"/>
                </a:tc>
                <a:tc>
                  <a:txBody>
                    <a:bodyPr/>
                    <a:lstStyle/>
                    <a:p>
                      <a:pPr algn="l" fontAlgn="ctr"/>
                      <a:r>
                        <a:rPr lang="en-US" sz="1800" kern="1200">
                          <a:solidFill>
                            <a:schemeClr val="tx1"/>
                          </a:solidFill>
                          <a:latin typeface="+mn-lt"/>
                          <a:ea typeface="+mn-ea"/>
                          <a:cs typeface="+mn-cs"/>
                        </a:rPr>
                        <a:t>German</a:t>
                      </a:r>
                    </a:p>
                  </a:txBody>
                  <a:tcPr marL="6350" marR="6350" marT="6350" marB="0" anchor="ctr"/>
                </a:tc>
                <a:tc>
                  <a:txBody>
                    <a:bodyPr/>
                    <a:lstStyle/>
                    <a:p>
                      <a:pPr algn="l" fontAlgn="ctr"/>
                      <a:r>
                        <a:rPr lang="en-US" sz="1800" kern="1200">
                          <a:solidFill>
                            <a:schemeClr val="tx1"/>
                          </a:solidFill>
                          <a:latin typeface="+mn-lt"/>
                          <a:ea typeface="+mn-ea"/>
                          <a:cs typeface="+mn-cs"/>
                        </a:rPr>
                        <a:t>Norwegian</a:t>
                      </a:r>
                    </a:p>
                  </a:txBody>
                  <a:tcPr marL="6350" marR="6350" marT="6350" marB="0" anchor="ctr"/>
                </a:tc>
                <a:tc>
                  <a:txBody>
                    <a:bodyPr/>
                    <a:lstStyle/>
                    <a:p>
                      <a:pPr algn="l" fontAlgn="ctr"/>
                      <a:r>
                        <a:rPr lang="en-US" sz="1800" kern="1200">
                          <a:solidFill>
                            <a:schemeClr val="tx1"/>
                          </a:solidFill>
                          <a:latin typeface="+mn-lt"/>
                          <a:ea typeface="+mn-ea"/>
                          <a:cs typeface="+mn-cs"/>
                        </a:rPr>
                        <a:t>Spanish</a:t>
                      </a:r>
                    </a:p>
                  </a:txBody>
                  <a:tcPr marL="6350" marR="6350" marT="6350" marB="0" anchor="ctr"/>
                </a:tc>
                <a:extLst>
                  <a:ext uri="{0D108BD9-81ED-4DB2-BD59-A6C34878D82A}">
                    <a16:rowId xmlns:a16="http://schemas.microsoft.com/office/drawing/2014/main" val="1624891425"/>
                  </a:ext>
                </a:extLst>
              </a:tr>
              <a:tr h="368321">
                <a:tc>
                  <a:txBody>
                    <a:bodyPr/>
                    <a:lstStyle/>
                    <a:p>
                      <a:pPr algn="l" fontAlgn="ctr"/>
                      <a:r>
                        <a:rPr lang="en-US" sz="1800" kern="1200">
                          <a:solidFill>
                            <a:schemeClr val="tx1"/>
                          </a:solidFill>
                          <a:latin typeface="+mn-lt"/>
                          <a:ea typeface="+mn-ea"/>
                          <a:cs typeface="+mn-cs"/>
                        </a:rPr>
                        <a:t>Danish</a:t>
                      </a:r>
                    </a:p>
                  </a:txBody>
                  <a:tcPr marL="6350" marR="6350" marT="6350" marB="0" anchor="ctr"/>
                </a:tc>
                <a:tc>
                  <a:txBody>
                    <a:bodyPr/>
                    <a:lstStyle/>
                    <a:p>
                      <a:pPr algn="l" fontAlgn="ctr"/>
                      <a:r>
                        <a:rPr lang="en-US" sz="1800" kern="1200">
                          <a:solidFill>
                            <a:schemeClr val="tx1"/>
                          </a:solidFill>
                          <a:latin typeface="+mn-lt"/>
                          <a:ea typeface="+mn-ea"/>
                          <a:cs typeface="+mn-cs"/>
                        </a:rPr>
                        <a:t>Hebrew</a:t>
                      </a:r>
                    </a:p>
                  </a:txBody>
                  <a:tcPr marL="6350" marR="6350" marT="6350" marB="0" anchor="ctr"/>
                </a:tc>
                <a:tc>
                  <a:txBody>
                    <a:bodyPr/>
                    <a:lstStyle/>
                    <a:p>
                      <a:pPr algn="l" fontAlgn="ctr"/>
                      <a:r>
                        <a:rPr lang="en-US" sz="1800" kern="1200">
                          <a:solidFill>
                            <a:schemeClr val="tx1"/>
                          </a:solidFill>
                          <a:latin typeface="+mn-lt"/>
                          <a:ea typeface="+mn-ea"/>
                          <a:cs typeface="+mn-cs"/>
                        </a:rPr>
                        <a:t>Polish</a:t>
                      </a:r>
                    </a:p>
                  </a:txBody>
                  <a:tcPr marL="6350" marR="6350" marT="6350" marB="0" anchor="ctr"/>
                </a:tc>
                <a:tc>
                  <a:txBody>
                    <a:bodyPr/>
                    <a:lstStyle/>
                    <a:p>
                      <a:pPr algn="l" fontAlgn="ctr"/>
                      <a:r>
                        <a:rPr lang="en-US" sz="1800" kern="1200">
                          <a:solidFill>
                            <a:schemeClr val="tx1"/>
                          </a:solidFill>
                          <a:latin typeface="+mn-lt"/>
                          <a:ea typeface="+mn-ea"/>
                          <a:cs typeface="+mn-cs"/>
                        </a:rPr>
                        <a:t>Swedish</a:t>
                      </a:r>
                    </a:p>
                  </a:txBody>
                  <a:tcPr marL="6350" marR="6350" marT="6350" marB="0" anchor="ctr"/>
                </a:tc>
                <a:extLst>
                  <a:ext uri="{0D108BD9-81ED-4DB2-BD59-A6C34878D82A}">
                    <a16:rowId xmlns:a16="http://schemas.microsoft.com/office/drawing/2014/main" val="2886695194"/>
                  </a:ext>
                </a:extLst>
              </a:tr>
              <a:tr h="368321">
                <a:tc>
                  <a:txBody>
                    <a:bodyPr/>
                    <a:lstStyle/>
                    <a:p>
                      <a:pPr algn="l" fontAlgn="ctr"/>
                      <a:r>
                        <a:rPr lang="en-US" sz="1800" kern="1200">
                          <a:solidFill>
                            <a:schemeClr val="tx1"/>
                          </a:solidFill>
                          <a:latin typeface="+mn-lt"/>
                          <a:ea typeface="+mn-ea"/>
                          <a:cs typeface="+mn-cs"/>
                        </a:rPr>
                        <a:t>Dutch</a:t>
                      </a:r>
                    </a:p>
                  </a:txBody>
                  <a:tcPr marL="6350" marR="6350" marT="6350" marB="0" anchor="ctr"/>
                </a:tc>
                <a:tc>
                  <a:txBody>
                    <a:bodyPr/>
                    <a:lstStyle/>
                    <a:p>
                      <a:pPr algn="l" fontAlgn="ctr"/>
                      <a:r>
                        <a:rPr lang="en-US" sz="1800" kern="1200">
                          <a:solidFill>
                            <a:schemeClr val="tx1"/>
                          </a:solidFill>
                          <a:latin typeface="+mn-lt"/>
                          <a:ea typeface="+mn-ea"/>
                          <a:cs typeface="+mn-cs"/>
                        </a:rPr>
                        <a:t>Hungarian</a:t>
                      </a:r>
                    </a:p>
                  </a:txBody>
                  <a:tcPr marL="6350" marR="6350" marT="6350" marB="0" anchor="ctr"/>
                </a:tc>
                <a:tc>
                  <a:txBody>
                    <a:bodyPr/>
                    <a:lstStyle/>
                    <a:p>
                      <a:pPr algn="l" fontAlgn="ctr"/>
                      <a:r>
                        <a:rPr lang="en-US" sz="1800" kern="1200">
                          <a:solidFill>
                            <a:schemeClr val="tx1"/>
                          </a:solidFill>
                          <a:latin typeface="+mn-lt"/>
                          <a:ea typeface="+mn-ea"/>
                          <a:cs typeface="+mn-cs"/>
                        </a:rPr>
                        <a:t>Portuguese (Brazilian)</a:t>
                      </a:r>
                    </a:p>
                  </a:txBody>
                  <a:tcPr marL="6350" marR="6350" marT="6350" marB="0" anchor="ctr"/>
                </a:tc>
                <a:tc>
                  <a:txBody>
                    <a:bodyPr/>
                    <a:lstStyle/>
                    <a:p>
                      <a:pPr algn="l" fontAlgn="ctr"/>
                      <a:r>
                        <a:rPr lang="en-US" sz="1800" kern="1200">
                          <a:solidFill>
                            <a:schemeClr val="tx1"/>
                          </a:solidFill>
                          <a:latin typeface="+mn-lt"/>
                          <a:ea typeface="+mn-ea"/>
                          <a:cs typeface="+mn-cs"/>
                        </a:rPr>
                        <a:t>Thai</a:t>
                      </a:r>
                    </a:p>
                  </a:txBody>
                  <a:tcPr marL="6350" marR="6350" marT="6350" marB="0" anchor="ctr"/>
                </a:tc>
                <a:extLst>
                  <a:ext uri="{0D108BD9-81ED-4DB2-BD59-A6C34878D82A}">
                    <a16:rowId xmlns:a16="http://schemas.microsoft.com/office/drawing/2014/main" val="4249954704"/>
                  </a:ext>
                </a:extLst>
              </a:tr>
              <a:tr h="368321">
                <a:tc>
                  <a:txBody>
                    <a:bodyPr/>
                    <a:lstStyle/>
                    <a:p>
                      <a:pPr algn="l" fontAlgn="b"/>
                      <a:endParaRPr lang="en-US" sz="1800" kern="1200">
                        <a:solidFill>
                          <a:schemeClr val="tx1"/>
                        </a:solidFill>
                        <a:latin typeface="+mn-lt"/>
                        <a:ea typeface="+mn-ea"/>
                        <a:cs typeface="+mn-cs"/>
                      </a:endParaRPr>
                    </a:p>
                  </a:txBody>
                  <a:tcPr marL="6350" marR="6350" marT="6350" marB="0" anchor="b"/>
                </a:tc>
                <a:tc>
                  <a:txBody>
                    <a:bodyPr/>
                    <a:lstStyle/>
                    <a:p>
                      <a:pPr algn="l" fontAlgn="b"/>
                      <a:endParaRPr lang="en-US" sz="1800" kern="1200">
                        <a:solidFill>
                          <a:schemeClr val="tx1"/>
                        </a:solidFill>
                        <a:latin typeface="+mn-lt"/>
                        <a:ea typeface="+mn-ea"/>
                        <a:cs typeface="+mn-cs"/>
                      </a:endParaRPr>
                    </a:p>
                  </a:txBody>
                  <a:tcPr marL="6350" marR="6350" marT="6350" marB="0" anchor="b"/>
                </a:tc>
                <a:tc>
                  <a:txBody>
                    <a:bodyPr/>
                    <a:lstStyle/>
                    <a:p>
                      <a:pPr algn="l" fontAlgn="b"/>
                      <a:endParaRPr lang="en-US" sz="1800" kern="1200">
                        <a:solidFill>
                          <a:schemeClr val="tx1"/>
                        </a:solidFill>
                        <a:latin typeface="+mn-lt"/>
                        <a:ea typeface="+mn-ea"/>
                        <a:cs typeface="+mn-cs"/>
                      </a:endParaRPr>
                    </a:p>
                  </a:txBody>
                  <a:tcPr marL="6350" marR="6350" marT="6350" marB="0" anchor="b"/>
                </a:tc>
                <a:tc>
                  <a:txBody>
                    <a:bodyPr/>
                    <a:lstStyle/>
                    <a:p>
                      <a:pPr algn="l" fontAlgn="ctr"/>
                      <a:r>
                        <a:rPr lang="en-US" sz="1800" kern="1200">
                          <a:solidFill>
                            <a:schemeClr val="tx1"/>
                          </a:solidFill>
                          <a:latin typeface="+mn-lt"/>
                          <a:ea typeface="+mn-ea"/>
                          <a:cs typeface="+mn-cs"/>
                        </a:rPr>
                        <a:t>Turkish </a:t>
                      </a:r>
                    </a:p>
                  </a:txBody>
                  <a:tcPr marL="6350" marR="6350" marT="6350" marB="0" anchor="ctr"/>
                </a:tc>
                <a:extLst>
                  <a:ext uri="{0D108BD9-81ED-4DB2-BD59-A6C34878D82A}">
                    <a16:rowId xmlns:a16="http://schemas.microsoft.com/office/drawing/2014/main" val="2015975281"/>
                  </a:ext>
                </a:extLst>
              </a:tr>
            </a:tbl>
          </a:graphicData>
        </a:graphic>
      </p:graphicFrame>
    </p:spTree>
    <p:extLst>
      <p:ext uri="{BB962C8B-B14F-4D97-AF65-F5344CB8AC3E}">
        <p14:creationId xmlns:p14="http://schemas.microsoft.com/office/powerpoint/2010/main" val="15504910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10">
            <a:extLst>
              <a:ext uri="{FF2B5EF4-FFF2-40B4-BE49-F238E27FC236}">
                <a16:creationId xmlns:a16="http://schemas.microsoft.com/office/drawing/2014/main" id="{6878348E-F824-45E0-B0AF-940F9E12EEC2}"/>
              </a:ext>
            </a:extLst>
          </p:cNvPr>
          <p:cNvGraphicFramePr>
            <a:graphicFrameLocks noGrp="1"/>
          </p:cNvGraphicFramePr>
          <p:nvPr>
            <p:ph sz="quarter" idx="15"/>
            <p:extLst>
              <p:ext uri="{D42A27DB-BD31-4B8C-83A1-F6EECF244321}">
                <p14:modId xmlns:p14="http://schemas.microsoft.com/office/powerpoint/2010/main" val="2906854003"/>
              </p:ext>
            </p:extLst>
          </p:nvPr>
        </p:nvGraphicFramePr>
        <p:xfrm>
          <a:off x="720967" y="1485205"/>
          <a:ext cx="11042649" cy="4697294"/>
        </p:xfrm>
        <a:graphic>
          <a:graphicData uri="http://schemas.openxmlformats.org/drawingml/2006/table">
            <a:tbl>
              <a:tblPr firstRow="1" bandRow="1">
                <a:tableStyleId>{69012ECD-51FC-41F1-AA8D-1B2483CD663E}</a:tableStyleId>
              </a:tblPr>
              <a:tblGrid>
                <a:gridCol w="7278764">
                  <a:extLst>
                    <a:ext uri="{9D8B030D-6E8A-4147-A177-3AD203B41FA5}">
                      <a16:colId xmlns:a16="http://schemas.microsoft.com/office/drawing/2014/main" val="610749542"/>
                    </a:ext>
                  </a:extLst>
                </a:gridCol>
                <a:gridCol w="1828800">
                  <a:extLst>
                    <a:ext uri="{9D8B030D-6E8A-4147-A177-3AD203B41FA5}">
                      <a16:colId xmlns:a16="http://schemas.microsoft.com/office/drawing/2014/main" val="2680600177"/>
                    </a:ext>
                  </a:extLst>
                </a:gridCol>
                <a:gridCol w="1935085">
                  <a:extLst>
                    <a:ext uri="{9D8B030D-6E8A-4147-A177-3AD203B41FA5}">
                      <a16:colId xmlns:a16="http://schemas.microsoft.com/office/drawing/2014/main" val="2652787359"/>
                    </a:ext>
                  </a:extLst>
                </a:gridCol>
              </a:tblGrid>
              <a:tr h="370840">
                <a:tc>
                  <a:txBody>
                    <a:bodyPr/>
                    <a:lstStyle/>
                    <a:p>
                      <a:r>
                        <a:rPr lang="en-US" dirty="0"/>
                        <a:t>Activity</a:t>
                      </a:r>
                    </a:p>
                  </a:txBody>
                  <a:tcPr/>
                </a:tc>
                <a:tc>
                  <a:txBody>
                    <a:bodyPr/>
                    <a:lstStyle/>
                    <a:p>
                      <a:pPr marL="0" algn="l" defTabSz="914400" rtl="0" eaLnBrk="1" fontAlgn="ctr" latinLnBrk="0" hangingPunct="1"/>
                      <a:r>
                        <a:rPr lang="en-US" sz="1800" b="1" kern="1200" dirty="0">
                          <a:solidFill>
                            <a:schemeClr val="lt1"/>
                          </a:solidFill>
                          <a:latin typeface="+mn-lt"/>
                          <a:ea typeface="+mn-ea"/>
                          <a:cs typeface="+mn-cs"/>
                        </a:rPr>
                        <a:t>XYZ</a:t>
                      </a:r>
                    </a:p>
                  </a:txBody>
                  <a:tcPr marL="8987" marR="8987" marT="8987" marB="0" anchor="ctr"/>
                </a:tc>
                <a:tc>
                  <a:txBody>
                    <a:bodyPr/>
                    <a:lstStyle/>
                    <a:p>
                      <a:pPr marL="0" algn="l" defTabSz="914400" rtl="0" eaLnBrk="1" fontAlgn="ctr" latinLnBrk="0" hangingPunct="1"/>
                      <a:r>
                        <a:rPr lang="en-US" sz="1800" b="1" kern="1200">
                          <a:solidFill>
                            <a:schemeClr val="lt1"/>
                          </a:solidFill>
                        </a:rPr>
                        <a:t>Deloitte</a:t>
                      </a:r>
                      <a:endParaRPr lang="en-US" sz="1800" b="1" kern="1200">
                        <a:solidFill>
                          <a:schemeClr val="lt1"/>
                        </a:solidFill>
                        <a:latin typeface="+mn-lt"/>
                        <a:ea typeface="+mn-ea"/>
                        <a:cs typeface="+mn-cs"/>
                      </a:endParaRPr>
                    </a:p>
                  </a:txBody>
                  <a:tcPr marL="8987" marR="8987" marT="8987" marB="0" anchor="ctr"/>
                </a:tc>
                <a:extLst>
                  <a:ext uri="{0D108BD9-81ED-4DB2-BD59-A6C34878D82A}">
                    <a16:rowId xmlns:a16="http://schemas.microsoft.com/office/drawing/2014/main" val="4013067585"/>
                  </a:ext>
                </a:extLst>
              </a:tr>
              <a:tr h="370840">
                <a:tc>
                  <a:txBody>
                    <a:bodyPr/>
                    <a:lstStyle/>
                    <a:p>
                      <a:r>
                        <a:rPr lang="en-US">
                          <a:solidFill>
                            <a:srgbClr val="6B767D"/>
                          </a:solidFill>
                          <a:latin typeface="+mn-lt"/>
                        </a:rPr>
                        <a:t>Define instance/PoD strategy</a:t>
                      </a:r>
                    </a:p>
                  </a:txBody>
                  <a:tcPr/>
                </a:tc>
                <a:tc>
                  <a:txBody>
                    <a:bodyPr/>
                    <a:lstStyle/>
                    <a:p>
                      <a:r>
                        <a:rPr lang="en-US" b="0" dirty="0">
                          <a:solidFill>
                            <a:srgbClr val="6B767D"/>
                          </a:solidFill>
                          <a:latin typeface="+mn-lt"/>
                        </a:rPr>
                        <a:t>Secondary</a:t>
                      </a:r>
                    </a:p>
                  </a:txBody>
                  <a:tcPr anchor="b"/>
                </a:tc>
                <a:tc>
                  <a:txBody>
                    <a:bodyPr/>
                    <a:lstStyle/>
                    <a:p>
                      <a:pPr marL="0" algn="l" defTabSz="914400" rtl="0" eaLnBrk="1" latinLnBrk="0" hangingPunct="1">
                        <a:lnSpc>
                          <a:spcPct val="150000"/>
                        </a:lnSpc>
                      </a:pPr>
                      <a:r>
                        <a:rPr lang="en-US" sz="1800" b="0" kern="1200">
                          <a:solidFill>
                            <a:srgbClr val="6B767D"/>
                          </a:solidFill>
                          <a:latin typeface="+mn-lt"/>
                        </a:rPr>
                        <a:t>Primary</a:t>
                      </a:r>
                      <a:endParaRPr lang="en-US" sz="1800" b="0" kern="1200">
                        <a:solidFill>
                          <a:srgbClr val="6B767D"/>
                        </a:solidFill>
                        <a:latin typeface="+mn-lt"/>
                        <a:ea typeface="+mn-ea"/>
                        <a:cs typeface="+mn-cs"/>
                      </a:endParaRPr>
                    </a:p>
                  </a:txBody>
                  <a:tcPr anchor="b"/>
                </a:tc>
                <a:extLst>
                  <a:ext uri="{0D108BD9-81ED-4DB2-BD59-A6C34878D82A}">
                    <a16:rowId xmlns:a16="http://schemas.microsoft.com/office/drawing/2014/main" val="2409231163"/>
                  </a:ext>
                </a:extLst>
              </a:tr>
              <a:tr h="370840">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800" kern="1200">
                          <a:solidFill>
                            <a:srgbClr val="6B767D"/>
                          </a:solidFill>
                          <a:latin typeface="+mn-lt"/>
                        </a:rPr>
                        <a:t>Instance provisioning and sizing</a:t>
                      </a:r>
                      <a:endParaRPr lang="en-US" sz="1800" kern="1200">
                        <a:solidFill>
                          <a:srgbClr val="6B767D"/>
                        </a:solidFill>
                        <a:latin typeface="+mn-lt"/>
                        <a:ea typeface="+mn-ea"/>
                        <a:cs typeface="+mn-cs"/>
                      </a:endParaRPr>
                    </a:p>
                  </a:txBody>
                  <a:tcPr/>
                </a:tc>
                <a:tc>
                  <a:txBody>
                    <a:bodyPr/>
                    <a:lstStyle/>
                    <a:p>
                      <a:pPr marL="0" algn="l" defTabSz="914400" rtl="0" eaLnBrk="1" latinLnBrk="0" hangingPunct="1">
                        <a:lnSpc>
                          <a:spcPct val="150000"/>
                        </a:lnSpc>
                      </a:pPr>
                      <a:r>
                        <a:rPr lang="en-US" sz="1800" b="0" kern="1200">
                          <a:solidFill>
                            <a:srgbClr val="6B767D"/>
                          </a:solidFill>
                          <a:latin typeface="+mn-lt"/>
                        </a:rPr>
                        <a:t>Primary</a:t>
                      </a:r>
                      <a:endParaRPr lang="en-US" sz="1800" b="0" kern="1200">
                        <a:solidFill>
                          <a:srgbClr val="6B767D"/>
                        </a:solidFill>
                        <a:latin typeface="+mn-lt"/>
                        <a:ea typeface="+mn-ea"/>
                        <a:cs typeface="+mn-cs"/>
                      </a:endParaRPr>
                    </a:p>
                  </a:txBody>
                  <a:tcPr marT="45961" marB="45961" anchor="b"/>
                </a:tc>
                <a:tc>
                  <a:txBody>
                    <a:bodyPr/>
                    <a:lstStyle/>
                    <a:p>
                      <a:pPr marL="0" algn="l" defTabSz="914400" rtl="0" eaLnBrk="1" latinLnBrk="0" hangingPunct="1">
                        <a:lnSpc>
                          <a:spcPct val="150000"/>
                        </a:lnSpc>
                      </a:pPr>
                      <a:r>
                        <a:rPr lang="en-US" sz="1800" b="0" kern="1200">
                          <a:solidFill>
                            <a:srgbClr val="6B767D"/>
                          </a:solidFill>
                          <a:latin typeface="+mn-lt"/>
                        </a:rPr>
                        <a:t>Secondary</a:t>
                      </a:r>
                      <a:endParaRPr lang="en-US" sz="1800" b="0" kern="1200">
                        <a:solidFill>
                          <a:srgbClr val="6B767D"/>
                        </a:solidFill>
                        <a:latin typeface="+mn-lt"/>
                        <a:ea typeface="+mn-ea"/>
                        <a:cs typeface="+mn-cs"/>
                      </a:endParaRPr>
                    </a:p>
                  </a:txBody>
                  <a:tcPr marT="45961" marB="45961" anchor="b"/>
                </a:tc>
                <a:extLst>
                  <a:ext uri="{0D108BD9-81ED-4DB2-BD59-A6C34878D82A}">
                    <a16:rowId xmlns:a16="http://schemas.microsoft.com/office/drawing/2014/main" val="613922515"/>
                  </a:ext>
                </a:extLst>
              </a:tr>
              <a:tr h="370840">
                <a:tc>
                  <a:txBody>
                    <a:bodyPr/>
                    <a:lstStyle/>
                    <a:p>
                      <a:pPr marL="0" lvl="0" algn="l" defTabSz="914400" rtl="0" eaLnBrk="1" fontAlgn="ctr" latinLnBrk="0" hangingPunct="1"/>
                      <a:r>
                        <a:rPr lang="en-US" sz="1800" kern="1200">
                          <a:solidFill>
                            <a:srgbClr val="6B767D"/>
                          </a:solidFill>
                          <a:latin typeface="+mn-lt"/>
                        </a:rPr>
                        <a:t>Confirming the P2T/T2T refresh dates with Oracle</a:t>
                      </a:r>
                      <a:endParaRPr lang="en-US" sz="1800" kern="1200">
                        <a:solidFill>
                          <a:srgbClr val="6B767D"/>
                        </a:solidFill>
                        <a:latin typeface="+mn-lt"/>
                        <a:ea typeface="+mn-ea"/>
                        <a:cs typeface="+mn-cs"/>
                      </a:endParaRPr>
                    </a:p>
                  </a:txBody>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Primary</a:t>
                      </a:r>
                      <a:endParaRPr lang="en-US" sz="1800" b="0" kern="1200">
                        <a:solidFill>
                          <a:srgbClr val="6B767D"/>
                        </a:solidFill>
                        <a:latin typeface="+mn-lt"/>
                        <a:ea typeface="+mn-ea"/>
                        <a:cs typeface="+mn-cs"/>
                      </a:endParaRPr>
                    </a:p>
                  </a:txBody>
                  <a:tcPr marT="45961" marB="45961" anchor="b"/>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lvl="0" algn="l" defTabSz="914400">
                        <a:lnSpc>
                          <a:spcPct val="150000"/>
                        </a:lnSpc>
                        <a:buNone/>
                      </a:pPr>
                      <a:r>
                        <a:rPr lang="en-US" sz="1800" b="0" kern="1200">
                          <a:solidFill>
                            <a:srgbClr val="6B767D"/>
                          </a:solidFill>
                          <a:latin typeface="+mn-lt"/>
                        </a:rPr>
                        <a:t>Secondary</a:t>
                      </a:r>
                      <a:endParaRPr lang="en-US"/>
                    </a:p>
                  </a:txBody>
                  <a:tcPr marT="45961" marB="45961" anchor="b"/>
                </a:tc>
                <a:extLst>
                  <a:ext uri="{0D108BD9-81ED-4DB2-BD59-A6C34878D82A}">
                    <a16:rowId xmlns:a16="http://schemas.microsoft.com/office/drawing/2014/main" val="1280635999"/>
                  </a:ext>
                </a:extLst>
              </a:tr>
              <a:tr h="370840">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sz="1800" kern="1200">
                          <a:solidFill>
                            <a:srgbClr val="6B767D"/>
                          </a:solidFill>
                          <a:latin typeface="+mn-lt"/>
                        </a:rPr>
                        <a:t>Raising Oracle SR for instance refresh or other configurations</a:t>
                      </a:r>
                      <a:endParaRPr lang="en-US" sz="1800" kern="1200">
                        <a:solidFill>
                          <a:srgbClr val="6B767D"/>
                        </a:solidFill>
                        <a:latin typeface="+mn-lt"/>
                        <a:ea typeface="+mn-ea"/>
                        <a:cs typeface="+mn-cs"/>
                      </a:endParaRPr>
                    </a:p>
                  </a:txBody>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Primary</a:t>
                      </a:r>
                      <a:endParaRPr lang="en-US" sz="1800" b="0" kern="1200">
                        <a:solidFill>
                          <a:srgbClr val="6B767D"/>
                        </a:solidFill>
                        <a:latin typeface="+mn-lt"/>
                        <a:ea typeface="+mn-ea"/>
                        <a:cs typeface="+mn-cs"/>
                      </a:endParaRPr>
                    </a:p>
                  </a:txBody>
                  <a:tcPr marT="45961" marB="45961" anchor="b"/>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Secondary</a:t>
                      </a:r>
                      <a:endParaRPr lang="en-US" sz="1800" b="0" kern="1200">
                        <a:solidFill>
                          <a:srgbClr val="6B767D"/>
                        </a:solidFill>
                        <a:latin typeface="+mn-lt"/>
                        <a:ea typeface="+mn-ea"/>
                        <a:cs typeface="+mn-cs"/>
                      </a:endParaRPr>
                    </a:p>
                  </a:txBody>
                  <a:tcPr marT="45961" marB="45961" anchor="b"/>
                </a:tc>
                <a:extLst>
                  <a:ext uri="{0D108BD9-81ED-4DB2-BD59-A6C34878D82A}">
                    <a16:rowId xmlns:a16="http://schemas.microsoft.com/office/drawing/2014/main" val="4111737647"/>
                  </a:ext>
                </a:extLst>
              </a:tr>
              <a:tr h="37084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lvl="0" algn="l" defTabSz="914400" rtl="0" eaLnBrk="1" fontAlgn="ctr" latinLnBrk="0" hangingPunct="1"/>
                      <a:r>
                        <a:rPr lang="en-US" sz="1800" kern="1200">
                          <a:solidFill>
                            <a:srgbClr val="6B767D"/>
                          </a:solidFill>
                          <a:latin typeface="+mn-lt"/>
                        </a:rPr>
                        <a:t>Circulating the system outage email</a:t>
                      </a:r>
                      <a:endParaRPr lang="en-US" sz="1800" kern="1200">
                        <a:solidFill>
                          <a:srgbClr val="6B767D"/>
                        </a:solidFill>
                        <a:latin typeface="+mn-lt"/>
                        <a:ea typeface="+mn-ea"/>
                        <a:cs typeface="+mn-cs"/>
                      </a:endParaRPr>
                    </a:p>
                  </a:txBody>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Primary</a:t>
                      </a:r>
                      <a:endParaRPr lang="en-US" sz="1800" b="0" kern="1200">
                        <a:solidFill>
                          <a:srgbClr val="6B767D"/>
                        </a:solidFill>
                        <a:latin typeface="+mn-lt"/>
                        <a:ea typeface="+mn-ea"/>
                        <a:cs typeface="+mn-cs"/>
                      </a:endParaRPr>
                    </a:p>
                  </a:txBody>
                  <a:tcPr marT="45961" marB="45961" anchor="b"/>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Secondary</a:t>
                      </a:r>
                      <a:endParaRPr lang="en-US" sz="1800" b="0" kern="1200">
                        <a:solidFill>
                          <a:srgbClr val="6B767D"/>
                        </a:solidFill>
                        <a:latin typeface="+mn-lt"/>
                        <a:ea typeface="+mn-ea"/>
                        <a:cs typeface="+mn-cs"/>
                      </a:endParaRPr>
                    </a:p>
                  </a:txBody>
                  <a:tcPr marT="45961" marB="45961" anchor="b"/>
                </a:tc>
                <a:extLst>
                  <a:ext uri="{0D108BD9-81ED-4DB2-BD59-A6C34878D82A}">
                    <a16:rowId xmlns:a16="http://schemas.microsoft.com/office/drawing/2014/main" val="749450513"/>
                  </a:ext>
                </a:extLst>
              </a:tr>
              <a:tr h="37084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lvl="0" algn="l" defTabSz="914400" rtl="0" eaLnBrk="1" fontAlgn="ctr" latinLnBrk="0" hangingPunct="1"/>
                      <a:r>
                        <a:rPr lang="en-US" sz="1800" kern="1200">
                          <a:solidFill>
                            <a:srgbClr val="6B767D"/>
                          </a:solidFill>
                          <a:latin typeface="+mn-lt"/>
                        </a:rPr>
                        <a:t>Validating the instances after refresh</a:t>
                      </a:r>
                      <a:endParaRPr lang="en-US" sz="1800" kern="1200">
                        <a:solidFill>
                          <a:srgbClr val="6B767D"/>
                        </a:solidFill>
                        <a:latin typeface="+mn-lt"/>
                        <a:ea typeface="+mn-ea"/>
                        <a:cs typeface="+mn-cs"/>
                      </a:endParaRPr>
                    </a:p>
                  </a:txBody>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Secondary</a:t>
                      </a:r>
                      <a:endParaRPr lang="en-US" sz="1800" b="0" kern="1200">
                        <a:solidFill>
                          <a:srgbClr val="6B767D"/>
                        </a:solidFill>
                        <a:latin typeface="+mn-lt"/>
                        <a:ea typeface="+mn-ea"/>
                        <a:cs typeface="+mn-cs"/>
                      </a:endParaRPr>
                    </a:p>
                  </a:txBody>
                  <a:tcPr marT="45961" marB="45961" anchor="b"/>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Primary</a:t>
                      </a:r>
                      <a:endParaRPr lang="en-US" sz="1800" b="0" kern="1200">
                        <a:solidFill>
                          <a:srgbClr val="6B767D"/>
                        </a:solidFill>
                        <a:latin typeface="+mn-lt"/>
                        <a:ea typeface="+mn-ea"/>
                        <a:cs typeface="+mn-cs"/>
                      </a:endParaRPr>
                    </a:p>
                  </a:txBody>
                  <a:tcPr marT="45961" marB="45961" anchor="b"/>
                </a:tc>
                <a:extLst>
                  <a:ext uri="{0D108BD9-81ED-4DB2-BD59-A6C34878D82A}">
                    <a16:rowId xmlns:a16="http://schemas.microsoft.com/office/drawing/2014/main" val="3731636317"/>
                  </a:ext>
                </a:extLst>
              </a:tr>
              <a:tr h="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lvl="0" algn="l" defTabSz="914400" rtl="0" eaLnBrk="1" fontAlgn="ctr" latinLnBrk="0" hangingPunct="1"/>
                      <a:r>
                        <a:rPr lang="en-US" sz="1800" kern="1200">
                          <a:solidFill>
                            <a:srgbClr val="6B767D"/>
                          </a:solidFill>
                          <a:latin typeface="+mn-lt"/>
                        </a:rPr>
                        <a:t>Escalation management with Oracle</a:t>
                      </a:r>
                      <a:endParaRPr lang="en-US" sz="1800" kern="1200">
                        <a:solidFill>
                          <a:srgbClr val="6B767D"/>
                        </a:solidFill>
                        <a:latin typeface="+mn-lt"/>
                        <a:ea typeface="+mn-ea"/>
                        <a:cs typeface="+mn-cs"/>
                      </a:endParaRPr>
                    </a:p>
                  </a:txBody>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Primary</a:t>
                      </a:r>
                      <a:endParaRPr lang="en-US" sz="1800" b="0" kern="1200">
                        <a:solidFill>
                          <a:srgbClr val="6B767D"/>
                        </a:solidFill>
                        <a:latin typeface="+mn-lt"/>
                        <a:ea typeface="+mn-ea"/>
                        <a:cs typeface="+mn-cs"/>
                      </a:endParaRPr>
                    </a:p>
                  </a:txBody>
                  <a:tcPr marT="45961" marB="45961" anchor="b"/>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Secondary</a:t>
                      </a:r>
                      <a:endParaRPr lang="en-US" sz="1800" b="0" kern="1200">
                        <a:solidFill>
                          <a:srgbClr val="6B767D"/>
                        </a:solidFill>
                        <a:latin typeface="+mn-lt"/>
                        <a:ea typeface="+mn-ea"/>
                        <a:cs typeface="+mn-cs"/>
                      </a:endParaRPr>
                    </a:p>
                  </a:txBody>
                  <a:tcPr marT="45961" marB="45961" anchor="b"/>
                </a:tc>
                <a:extLst>
                  <a:ext uri="{0D108BD9-81ED-4DB2-BD59-A6C34878D82A}">
                    <a16:rowId xmlns:a16="http://schemas.microsoft.com/office/drawing/2014/main" val="2504836798"/>
                  </a:ext>
                </a:extLst>
              </a:tr>
              <a:tr h="0">
                <a:tc>
                  <a:txBody>
                    <a:bodyPr/>
                    <a:lstStyle/>
                    <a:p>
                      <a:pPr marL="0" lvl="0" algn="l" defTabSz="914400" rtl="0" eaLnBrk="1" fontAlgn="ctr" latinLnBrk="0" hangingPunct="1"/>
                      <a:r>
                        <a:rPr lang="en-US" sz="1800" kern="1200">
                          <a:solidFill>
                            <a:srgbClr val="6B767D"/>
                          </a:solidFill>
                          <a:latin typeface="+mn-lt"/>
                        </a:rPr>
                        <a:t>Raising Oracle SR for infrastructure related tasks</a:t>
                      </a:r>
                      <a:endParaRPr lang="en-US" sz="1800" kern="1200">
                        <a:solidFill>
                          <a:srgbClr val="6B767D"/>
                        </a:solidFill>
                        <a:latin typeface="+mn-lt"/>
                        <a:ea typeface="+mn-ea"/>
                        <a:cs typeface="+mn-cs"/>
                      </a:endParaRPr>
                    </a:p>
                  </a:txBody>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Primary</a:t>
                      </a:r>
                      <a:endParaRPr lang="en-US" sz="1800" b="0" kern="1200">
                        <a:solidFill>
                          <a:srgbClr val="6B767D"/>
                        </a:solidFill>
                        <a:latin typeface="+mn-lt"/>
                        <a:ea typeface="+mn-ea"/>
                        <a:cs typeface="+mn-cs"/>
                      </a:endParaRPr>
                    </a:p>
                  </a:txBody>
                  <a:tcPr marT="45961" marB="45961" anchor="b"/>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Secondary</a:t>
                      </a:r>
                      <a:endParaRPr lang="en-US" sz="1800" b="0" kern="1200">
                        <a:solidFill>
                          <a:srgbClr val="6B767D"/>
                        </a:solidFill>
                        <a:latin typeface="+mn-lt"/>
                        <a:ea typeface="+mn-ea"/>
                        <a:cs typeface="+mn-cs"/>
                      </a:endParaRPr>
                    </a:p>
                  </a:txBody>
                  <a:tcPr marT="45961" marB="45961" anchor="b"/>
                </a:tc>
                <a:extLst>
                  <a:ext uri="{0D108BD9-81ED-4DB2-BD59-A6C34878D82A}">
                    <a16:rowId xmlns:a16="http://schemas.microsoft.com/office/drawing/2014/main" val="2141616486"/>
                  </a:ext>
                </a:extLst>
              </a:tr>
              <a:tr h="0">
                <a:tc>
                  <a:txBody>
                    <a:bodyPr/>
                    <a:lstStyle/>
                    <a:p>
                      <a:pPr marL="0" lvl="0" algn="l" defTabSz="914400" rtl="0" eaLnBrk="1" fontAlgn="ctr" latinLnBrk="0" hangingPunct="1"/>
                      <a:r>
                        <a:rPr lang="en-US" sz="1800" kern="1200">
                          <a:solidFill>
                            <a:srgbClr val="6B767D"/>
                          </a:solidFill>
                          <a:latin typeface="+mn-lt"/>
                        </a:rPr>
                        <a:t>Provision, maintain and refresh (from PROD) test instances for boundary &amp; legacy applications</a:t>
                      </a:r>
                      <a:endParaRPr lang="en-US" sz="1800" kern="1200">
                        <a:solidFill>
                          <a:srgbClr val="6B767D"/>
                        </a:solidFill>
                        <a:latin typeface="+mn-lt"/>
                        <a:ea typeface="+mn-ea"/>
                        <a:cs typeface="+mn-cs"/>
                      </a:endParaRPr>
                    </a:p>
                  </a:txBody>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a:solidFill>
                            <a:srgbClr val="6B767D"/>
                          </a:solidFill>
                          <a:latin typeface="+mn-lt"/>
                        </a:rPr>
                        <a:t>Primary</a:t>
                      </a:r>
                      <a:endParaRPr lang="en-US" sz="1800" b="0" kern="1200">
                        <a:solidFill>
                          <a:srgbClr val="6B767D"/>
                        </a:solidFill>
                        <a:latin typeface="+mn-lt"/>
                        <a:ea typeface="+mn-ea"/>
                        <a:cs typeface="+mn-cs"/>
                      </a:endParaRPr>
                    </a:p>
                  </a:txBody>
                  <a:tcPr marT="45961" marB="45961" anchor="b"/>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l" defTabSz="914400" rtl="0" eaLnBrk="1" latinLnBrk="0" hangingPunct="1">
                        <a:lnSpc>
                          <a:spcPct val="150000"/>
                        </a:lnSpc>
                      </a:pPr>
                      <a:r>
                        <a:rPr lang="en-US" sz="1800" b="0" kern="1200" dirty="0">
                          <a:solidFill>
                            <a:srgbClr val="6B767D"/>
                          </a:solidFill>
                          <a:latin typeface="+mn-lt"/>
                        </a:rPr>
                        <a:t>Secondary</a:t>
                      </a:r>
                      <a:endParaRPr lang="en-US" sz="1800" b="0" kern="1200" dirty="0">
                        <a:solidFill>
                          <a:srgbClr val="6B767D"/>
                        </a:solidFill>
                        <a:latin typeface="+mn-lt"/>
                        <a:ea typeface="+mn-ea"/>
                        <a:cs typeface="+mn-cs"/>
                      </a:endParaRPr>
                    </a:p>
                  </a:txBody>
                  <a:tcPr marT="45961" marB="45961" anchor="b"/>
                </a:tc>
                <a:extLst>
                  <a:ext uri="{0D108BD9-81ED-4DB2-BD59-A6C34878D82A}">
                    <a16:rowId xmlns:a16="http://schemas.microsoft.com/office/drawing/2014/main" val="1086874583"/>
                  </a:ext>
                </a:extLst>
              </a:tr>
            </a:tbl>
          </a:graphicData>
        </a:graphic>
      </p:graphicFrame>
      <p:sp>
        <p:nvSpPr>
          <p:cNvPr id="8" name="Title 7">
            <a:extLst>
              <a:ext uri="{FF2B5EF4-FFF2-40B4-BE49-F238E27FC236}">
                <a16:creationId xmlns:a16="http://schemas.microsoft.com/office/drawing/2014/main" id="{C7793D8E-92F1-4552-8BD0-8B9EA68A8C7A}"/>
              </a:ext>
            </a:extLst>
          </p:cNvPr>
          <p:cNvSpPr>
            <a:spLocks noGrp="1"/>
          </p:cNvSpPr>
          <p:nvPr>
            <p:ph type="title"/>
          </p:nvPr>
        </p:nvSpPr>
        <p:spPr>
          <a:xfrm>
            <a:off x="838200" y="365125"/>
            <a:ext cx="10515600" cy="1494497"/>
          </a:xfrm>
        </p:spPr>
        <p:txBody>
          <a:bodyPr/>
          <a:lstStyle/>
          <a:p>
            <a:r>
              <a:rPr lang="en-US"/>
              <a:t> Responsibility Matrix</a:t>
            </a:r>
          </a:p>
        </p:txBody>
      </p:sp>
    </p:spTree>
    <p:extLst>
      <p:ext uri="{BB962C8B-B14F-4D97-AF65-F5344CB8AC3E}">
        <p14:creationId xmlns:p14="http://schemas.microsoft.com/office/powerpoint/2010/main" val="7943549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Table 9">
            <a:extLst>
              <a:ext uri="{FF2B5EF4-FFF2-40B4-BE49-F238E27FC236}">
                <a16:creationId xmlns:a16="http://schemas.microsoft.com/office/drawing/2014/main" id="{43A7B2B8-EA98-49E2-A80A-E001BD5C213E}"/>
              </a:ext>
            </a:extLst>
          </p:cNvPr>
          <p:cNvGraphicFramePr>
            <a:graphicFrameLocks noGrp="1"/>
          </p:cNvGraphicFramePr>
          <p:nvPr>
            <p:ph sz="quarter" idx="15"/>
          </p:nvPr>
        </p:nvGraphicFramePr>
        <p:xfrm>
          <a:off x="576263" y="1619242"/>
          <a:ext cx="11042650" cy="4572000"/>
        </p:xfrm>
        <a:graphic>
          <a:graphicData uri="http://schemas.openxmlformats.org/drawingml/2006/table">
            <a:tbl>
              <a:tblPr firstRow="1" bandRow="1">
                <a:tableStyleId>{0E3FDE45-AF77-4B5C-9715-49D594BDF05E}</a:tableStyleId>
              </a:tblPr>
              <a:tblGrid>
                <a:gridCol w="6133009">
                  <a:extLst>
                    <a:ext uri="{9D8B030D-6E8A-4147-A177-3AD203B41FA5}">
                      <a16:colId xmlns:a16="http://schemas.microsoft.com/office/drawing/2014/main" val="3078435183"/>
                    </a:ext>
                  </a:extLst>
                </a:gridCol>
                <a:gridCol w="4909641">
                  <a:extLst>
                    <a:ext uri="{9D8B030D-6E8A-4147-A177-3AD203B41FA5}">
                      <a16:colId xmlns:a16="http://schemas.microsoft.com/office/drawing/2014/main" val="4156729096"/>
                    </a:ext>
                  </a:extLst>
                </a:gridCol>
              </a:tblGrid>
              <a:tr h="457200">
                <a:tc>
                  <a:txBody>
                    <a:bodyPr/>
                    <a:lstStyle/>
                    <a:p>
                      <a:r>
                        <a:rPr lang="en-US"/>
                        <a:t>Document</a:t>
                      </a:r>
                    </a:p>
                  </a:txBody>
                  <a:tcPr/>
                </a:tc>
                <a:tc>
                  <a:txBody>
                    <a:bodyPr/>
                    <a:lstStyle/>
                    <a:p>
                      <a:r>
                        <a:rPr lang="en-US"/>
                        <a:t>Document URL/Attachment</a:t>
                      </a:r>
                    </a:p>
                  </a:txBody>
                  <a:tcPr/>
                </a:tc>
                <a:extLst>
                  <a:ext uri="{0D108BD9-81ED-4DB2-BD59-A6C34878D82A}">
                    <a16:rowId xmlns:a16="http://schemas.microsoft.com/office/drawing/2014/main" val="1016080183"/>
                  </a:ext>
                </a:extLst>
              </a:tr>
              <a:tr h="457200">
                <a:tc>
                  <a:txBody>
                    <a:bodyPr/>
                    <a:lstStyle/>
                    <a:p>
                      <a:r>
                        <a:rPr lang="en-US"/>
                        <a:t>Environment Plan</a:t>
                      </a:r>
                    </a:p>
                  </a:txBody>
                  <a:tcPr>
                    <a:solidFill>
                      <a:srgbClr val="F0F0F0">
                        <a:alpha val="20000"/>
                      </a:srgbClr>
                    </a:solidFill>
                  </a:tcPr>
                </a:tc>
                <a:tc>
                  <a:txBody>
                    <a:bodyPr/>
                    <a:lstStyle/>
                    <a:p>
                      <a:endParaRPr lang="en-US"/>
                    </a:p>
                  </a:txBody>
                  <a:tcPr>
                    <a:solidFill>
                      <a:srgbClr val="F0F0F0">
                        <a:alpha val="20000"/>
                      </a:srgbClr>
                    </a:solidFill>
                  </a:tcPr>
                </a:tc>
                <a:extLst>
                  <a:ext uri="{0D108BD9-81ED-4DB2-BD59-A6C34878D82A}">
                    <a16:rowId xmlns:a16="http://schemas.microsoft.com/office/drawing/2014/main" val="2432076034"/>
                  </a:ext>
                </a:extLst>
              </a:tr>
              <a:tr h="45720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algn="l" defTabSz="914400" rtl="0" eaLnBrk="1" latinLnBrk="0" hangingPunct="1">
                        <a:spcBef>
                          <a:spcPts val="300"/>
                        </a:spcBef>
                        <a:spcAft>
                          <a:spcPts val="300"/>
                        </a:spcAft>
                      </a:pPr>
                      <a:r>
                        <a:rPr lang="en-US" sz="1800" kern="1200">
                          <a:solidFill>
                            <a:schemeClr val="tx1"/>
                          </a:solidFill>
                          <a:latin typeface="+mn-lt"/>
                          <a:ea typeface="+mn-ea"/>
                          <a:cs typeface="+mn-cs"/>
                        </a:rPr>
                        <a:t>Oracle Implementation Support</a:t>
                      </a:r>
                    </a:p>
                  </a:txBody>
                  <a:tcPr marL="91214" marR="91214">
                    <a:solidFill>
                      <a:srgbClr val="FFFFFF"/>
                    </a:solidFill>
                  </a:tcPr>
                </a:tc>
                <a:tc>
                  <a:txBody>
                    <a:bodyPr/>
                    <a:lstStyle/>
                    <a:p>
                      <a:endParaRPr lang="en-US">
                        <a:solidFill>
                          <a:srgbClr val="6B767D"/>
                        </a:solidFill>
                      </a:endParaRPr>
                    </a:p>
                  </a:txBody>
                  <a:tcPr>
                    <a:solidFill>
                      <a:srgbClr val="FFFFFF"/>
                    </a:solidFill>
                  </a:tcPr>
                </a:tc>
                <a:extLst>
                  <a:ext uri="{0D108BD9-81ED-4DB2-BD59-A6C34878D82A}">
                    <a16:rowId xmlns:a16="http://schemas.microsoft.com/office/drawing/2014/main" val="3274516072"/>
                  </a:ext>
                </a:extLst>
              </a:tr>
              <a:tr h="457200">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algn="l" defTabSz="914400" rtl="0" eaLnBrk="1" latinLnBrk="0" hangingPunct="1">
                        <a:spcBef>
                          <a:spcPts val="300"/>
                        </a:spcBef>
                        <a:spcAft>
                          <a:spcPts val="300"/>
                        </a:spcAft>
                      </a:pPr>
                      <a:r>
                        <a:rPr lang="en-US" sz="1800" kern="1200">
                          <a:solidFill>
                            <a:schemeClr val="tx1"/>
                          </a:solidFill>
                          <a:latin typeface="+mn-lt"/>
                          <a:ea typeface="+mn-ea"/>
                          <a:cs typeface="+mn-cs"/>
                        </a:rPr>
                        <a:t>Oracle Service Administrator Action List</a:t>
                      </a:r>
                    </a:p>
                  </a:txBody>
                  <a:tcPr marL="91214" marR="91214">
                    <a:solidFill>
                      <a:srgbClr val="F0F0F0">
                        <a:alpha val="20000"/>
                      </a:srgbClr>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171450" marR="0" lvl="0" indent="-171450" algn="l" defTabSz="914400" rtl="0" eaLnBrk="1" fontAlgn="auto" latinLnBrk="0" hangingPunct="1">
                        <a:lnSpc>
                          <a:spcPct val="100000"/>
                        </a:lnSpc>
                        <a:spcBef>
                          <a:spcPts val="0"/>
                        </a:spcBef>
                        <a:spcAft>
                          <a:spcPts val="0"/>
                        </a:spcAft>
                        <a:buClr>
                          <a:schemeClr val="tx2"/>
                        </a:buClr>
                        <a:buSzTx/>
                        <a:buFont typeface="Arial" pitchFamily="34" charset="0"/>
                        <a:buNone/>
                        <a:tabLst/>
                        <a:defRPr/>
                      </a:pPr>
                      <a:r>
                        <a:rPr lang="en-US" sz="1600" i="1" strike="noStrike" kern="1200">
                          <a:solidFill>
                            <a:srgbClr val="6B767D"/>
                          </a:solidFill>
                          <a:effectLst/>
                          <a:latin typeface="+mn-lt"/>
                          <a:ea typeface="+mn-ea"/>
                          <a:cs typeface="Calibri" panose="020F0502020204030204" pitchFamily="34" charset="0"/>
                          <a:hlinkClick r:id="rId2">
                            <a:extLst>
                              <a:ext uri="{A12FA001-AC4F-418D-AE19-62706E023703}">
                                <ahyp:hlinkClr xmlns:ahyp="http://schemas.microsoft.com/office/drawing/2018/hyperlinkcolor" val="tx"/>
                              </a:ext>
                            </a:extLst>
                          </a:hlinkClick>
                        </a:rPr>
                        <a:t>Action List</a:t>
                      </a:r>
                      <a:endParaRPr lang="en-US" sz="1600" i="1" strike="noStrike" kern="1200">
                        <a:solidFill>
                          <a:srgbClr val="6B767D"/>
                        </a:solidFill>
                        <a:effectLst/>
                        <a:latin typeface="+mn-lt"/>
                        <a:ea typeface="+mn-ea"/>
                        <a:cs typeface="Calibri" panose="020F0502020204030204" pitchFamily="34" charset="0"/>
                      </a:endParaRPr>
                    </a:p>
                  </a:txBody>
                  <a:tcPr marL="91214" marR="91214" marT="0" marB="0">
                    <a:solidFill>
                      <a:srgbClr val="F0F0F0">
                        <a:alpha val="20000"/>
                      </a:srgbClr>
                    </a:solidFill>
                  </a:tcPr>
                </a:tc>
                <a:extLst>
                  <a:ext uri="{0D108BD9-81ED-4DB2-BD59-A6C34878D82A}">
                    <a16:rowId xmlns:a16="http://schemas.microsoft.com/office/drawing/2014/main" val="3435285389"/>
                  </a:ext>
                </a:extLst>
              </a:tr>
              <a:tr h="457200">
                <a:tc>
                  <a:txBody>
                    <a:bodyPr/>
                    <a:lstStyle/>
                    <a:p>
                      <a:pPr marL="0" marR="0" lvl="0" indent="-171450" algn="l" defTabSz="914400" rtl="0" eaLnBrk="1" fontAlgn="auto" latinLnBrk="0" hangingPunct="1">
                        <a:lnSpc>
                          <a:spcPct val="100000"/>
                        </a:lnSpc>
                        <a:spcBef>
                          <a:spcPts val="300"/>
                        </a:spcBef>
                        <a:spcAft>
                          <a:spcPts val="300"/>
                        </a:spcAft>
                        <a:buClr>
                          <a:schemeClr val="tx2"/>
                        </a:buClr>
                        <a:buSzTx/>
                        <a:buFont typeface="Arial" pitchFamily="34" charset="0"/>
                        <a:buNone/>
                        <a:tabLst/>
                        <a:defRPr/>
                      </a:pPr>
                      <a:r>
                        <a:rPr lang="en-US" sz="1800" kern="1200">
                          <a:solidFill>
                            <a:schemeClr val="tx1"/>
                          </a:solidFill>
                          <a:latin typeface="+mn-lt"/>
                          <a:ea typeface="+mn-ea"/>
                          <a:cs typeface="+mn-cs"/>
                        </a:rPr>
                        <a:t>Oracle Implementation Startup</a:t>
                      </a:r>
                    </a:p>
                  </a:txBody>
                  <a:tcPr>
                    <a:solidFill>
                      <a:srgbClr val="FFFFFF"/>
                    </a:solidFill>
                  </a:tcPr>
                </a:tc>
                <a:tc>
                  <a:txBody>
                    <a:bodyPr/>
                    <a:lstStyle/>
                    <a:p>
                      <a:pPr marL="171450" marR="0" lvl="0" indent="-171450" algn="l" defTabSz="914400" rtl="0" eaLnBrk="1" fontAlgn="auto" latinLnBrk="0" hangingPunct="1">
                        <a:lnSpc>
                          <a:spcPct val="100000"/>
                        </a:lnSpc>
                        <a:spcBef>
                          <a:spcPts val="0"/>
                        </a:spcBef>
                        <a:spcAft>
                          <a:spcPts val="0"/>
                        </a:spcAft>
                        <a:buClr>
                          <a:schemeClr val="tx2"/>
                        </a:buClr>
                        <a:buSzTx/>
                        <a:buFont typeface="Arial" pitchFamily="34" charset="0"/>
                        <a:buNone/>
                        <a:tabLst/>
                        <a:defRPr/>
                      </a:pPr>
                      <a:r>
                        <a:rPr lang="en-US" sz="1600" i="1" strike="noStrike" kern="1200">
                          <a:solidFill>
                            <a:srgbClr val="6B767D"/>
                          </a:solidFill>
                          <a:effectLst/>
                          <a:latin typeface="+mn-lt"/>
                          <a:ea typeface="+mn-ea"/>
                          <a:cs typeface="Calibri" panose="020F0502020204030204" pitchFamily="34" charset="0"/>
                          <a:hlinkClick r:id="rId3">
                            <a:extLst>
                              <a:ext uri="{A12FA001-AC4F-418D-AE19-62706E023703}">
                                <ahyp:hlinkClr xmlns:ahyp="http://schemas.microsoft.com/office/drawing/2018/hyperlinkcolor" val="tx"/>
                              </a:ext>
                            </a:extLst>
                          </a:hlinkClick>
                        </a:rPr>
                        <a:t>2046184.1</a:t>
                      </a:r>
                      <a:endParaRPr lang="en-US" sz="1600" i="1" strike="noStrike" kern="1200">
                        <a:solidFill>
                          <a:srgbClr val="6B767D"/>
                        </a:solidFill>
                        <a:effectLst/>
                        <a:latin typeface="+mn-lt"/>
                        <a:ea typeface="+mn-ea"/>
                        <a:cs typeface="Calibri" panose="020F0502020204030204" pitchFamily="34" charset="0"/>
                      </a:endParaRPr>
                    </a:p>
                  </a:txBody>
                  <a:tcPr marL="121620" marR="121620" marT="0" marB="0">
                    <a:solidFill>
                      <a:srgbClr val="FFFFFF"/>
                    </a:solidFill>
                  </a:tcPr>
                </a:tc>
                <a:extLst>
                  <a:ext uri="{0D108BD9-81ED-4DB2-BD59-A6C34878D82A}">
                    <a16:rowId xmlns:a16="http://schemas.microsoft.com/office/drawing/2014/main" val="4101660227"/>
                  </a:ext>
                </a:extLst>
              </a:tr>
              <a:tr h="457200">
                <a:tc>
                  <a:txBody>
                    <a:bodyPr/>
                    <a:lstStyle/>
                    <a:p>
                      <a:pPr marL="0" marR="0" lvl="0" indent="-171450" algn="l" defTabSz="914400" rtl="0" eaLnBrk="1" fontAlgn="auto" latinLnBrk="0" hangingPunct="1">
                        <a:lnSpc>
                          <a:spcPct val="100000"/>
                        </a:lnSpc>
                        <a:spcBef>
                          <a:spcPts val="300"/>
                        </a:spcBef>
                        <a:spcAft>
                          <a:spcPts val="300"/>
                        </a:spcAft>
                        <a:buClr>
                          <a:schemeClr val="tx2"/>
                        </a:buClr>
                        <a:buSzTx/>
                        <a:buFont typeface="Arial" pitchFamily="34" charset="0"/>
                        <a:buNone/>
                        <a:tabLst/>
                        <a:defRPr/>
                      </a:pPr>
                      <a:r>
                        <a:rPr lang="en-US" sz="1800" kern="1200">
                          <a:solidFill>
                            <a:schemeClr val="tx1"/>
                          </a:solidFill>
                          <a:latin typeface="+mn-lt"/>
                          <a:ea typeface="+mn-ea"/>
                          <a:cs typeface="+mn-cs"/>
                        </a:rPr>
                        <a:t>Oracle Applications Cloud Service Entitlements</a:t>
                      </a:r>
                    </a:p>
                  </a:txBody>
                  <a:tcPr>
                    <a:solidFill>
                      <a:srgbClr val="F0F0F0">
                        <a:alpha val="20000"/>
                      </a:srgbClr>
                    </a:solidFill>
                  </a:tcPr>
                </a:tc>
                <a:tc>
                  <a:txBody>
                    <a:bodyPr/>
                    <a:lstStyle/>
                    <a:p>
                      <a:pPr marL="171450" marR="0" lvl="0" indent="-171450" algn="l" defTabSz="914400" rtl="0" eaLnBrk="1" fontAlgn="auto" latinLnBrk="0" hangingPunct="1">
                        <a:lnSpc>
                          <a:spcPct val="100000"/>
                        </a:lnSpc>
                        <a:spcBef>
                          <a:spcPts val="0"/>
                        </a:spcBef>
                        <a:spcAft>
                          <a:spcPts val="0"/>
                        </a:spcAft>
                        <a:buClr>
                          <a:schemeClr val="tx2"/>
                        </a:buClr>
                        <a:buSzTx/>
                        <a:buFont typeface="Arial" pitchFamily="34" charset="0"/>
                        <a:buNone/>
                        <a:tabLst/>
                        <a:defRPr/>
                      </a:pPr>
                      <a:r>
                        <a:rPr lang="en-US" sz="1600" b="0" i="1" strike="noStrike" kern="1200">
                          <a:solidFill>
                            <a:srgbClr val="6B767D"/>
                          </a:solidFill>
                          <a:effectLst/>
                          <a:latin typeface="+mn-lt"/>
                          <a:ea typeface="+mn-ea"/>
                          <a:cs typeface="Calibri" panose="020F0502020204030204" pitchFamily="34" charset="0"/>
                          <a:hlinkClick r:id="rId4">
                            <a:extLst>
                              <a:ext uri="{A12FA001-AC4F-418D-AE19-62706E023703}">
                                <ahyp:hlinkClr xmlns:ahyp="http://schemas.microsoft.com/office/drawing/2018/hyperlinkcolor" val="tx"/>
                              </a:ext>
                            </a:extLst>
                          </a:hlinkClick>
                        </a:rPr>
                        <a:t>2004494.1</a:t>
                      </a:r>
                      <a:endParaRPr lang="en-US" sz="1600" b="0" i="1" strike="noStrike" kern="1200">
                        <a:solidFill>
                          <a:srgbClr val="6B767D"/>
                        </a:solidFill>
                        <a:effectLst/>
                        <a:latin typeface="+mn-lt"/>
                        <a:ea typeface="+mn-ea"/>
                        <a:cs typeface="Calibri" panose="020F0502020204030204" pitchFamily="34" charset="0"/>
                      </a:endParaRPr>
                    </a:p>
                  </a:txBody>
                  <a:tcPr marL="121620" marR="121620" marT="0" marB="0">
                    <a:solidFill>
                      <a:srgbClr val="F0F0F0">
                        <a:alpha val="20000"/>
                      </a:srgbClr>
                    </a:solidFill>
                  </a:tcPr>
                </a:tc>
                <a:extLst>
                  <a:ext uri="{0D108BD9-81ED-4DB2-BD59-A6C34878D82A}">
                    <a16:rowId xmlns:a16="http://schemas.microsoft.com/office/drawing/2014/main" val="2075861190"/>
                  </a:ext>
                </a:extLst>
              </a:tr>
              <a:tr h="457200">
                <a:tc>
                  <a:txBody>
                    <a:bodyPr/>
                    <a:lstStyle/>
                    <a:p>
                      <a:pPr marL="0" marR="0" lvl="0" indent="-171450" algn="l" defTabSz="914400" rtl="0" eaLnBrk="1" fontAlgn="auto" latinLnBrk="0" hangingPunct="1">
                        <a:lnSpc>
                          <a:spcPct val="100000"/>
                        </a:lnSpc>
                        <a:spcBef>
                          <a:spcPts val="300"/>
                        </a:spcBef>
                        <a:spcAft>
                          <a:spcPts val="300"/>
                        </a:spcAft>
                        <a:buClr>
                          <a:schemeClr val="tx2"/>
                        </a:buClr>
                        <a:buSzTx/>
                        <a:buFont typeface="Arial" pitchFamily="34" charset="0"/>
                        <a:buNone/>
                        <a:tabLst/>
                        <a:defRPr/>
                      </a:pPr>
                      <a:r>
                        <a:rPr lang="en-US" sz="1800" kern="1200">
                          <a:solidFill>
                            <a:schemeClr val="tx1"/>
                          </a:solidFill>
                          <a:latin typeface="+mn-lt"/>
                          <a:ea typeface="+mn-ea"/>
                          <a:cs typeface="+mn-cs"/>
                        </a:rPr>
                        <a:t>Oracle Update Policy</a:t>
                      </a:r>
                    </a:p>
                  </a:txBody>
                  <a:tcPr>
                    <a:solidFill>
                      <a:srgbClr val="FFFFFF"/>
                    </a:solidFill>
                  </a:tcPr>
                </a:tc>
                <a:tc>
                  <a:txBody>
                    <a:bodyPr/>
                    <a:lstStyle/>
                    <a:p>
                      <a:pPr marL="171450" marR="0" lvl="0" indent="-171450" algn="l" defTabSz="914400" rtl="0" eaLnBrk="1" fontAlgn="auto" latinLnBrk="0" hangingPunct="1">
                        <a:lnSpc>
                          <a:spcPct val="100000"/>
                        </a:lnSpc>
                        <a:spcBef>
                          <a:spcPts val="0"/>
                        </a:spcBef>
                        <a:spcAft>
                          <a:spcPts val="0"/>
                        </a:spcAft>
                        <a:buClr>
                          <a:schemeClr val="tx2"/>
                        </a:buClr>
                        <a:buSzTx/>
                        <a:buFont typeface="Arial" pitchFamily="34" charset="0"/>
                        <a:buNone/>
                        <a:tabLst/>
                        <a:defRPr/>
                      </a:pPr>
                      <a:r>
                        <a:rPr lang="en-US" sz="1600" i="1" strike="noStrike" kern="1200">
                          <a:solidFill>
                            <a:srgbClr val="6B767D"/>
                          </a:solidFill>
                          <a:effectLst/>
                          <a:latin typeface="+mn-lt"/>
                          <a:ea typeface="+mn-ea"/>
                          <a:cs typeface="Calibri" panose="020F0502020204030204" pitchFamily="34" charset="0"/>
                          <a:hlinkClick r:id="rId5">
                            <a:extLst>
                              <a:ext uri="{A12FA001-AC4F-418D-AE19-62706E023703}">
                                <ahyp:hlinkClr xmlns:ahyp="http://schemas.microsoft.com/office/drawing/2018/hyperlinkcolor" val="tx"/>
                              </a:ext>
                            </a:extLst>
                          </a:hlinkClick>
                        </a:rPr>
                        <a:t>1966109.1</a:t>
                      </a:r>
                      <a:endParaRPr lang="en-US" sz="1600" b="0" i="1" strike="noStrike" kern="1200">
                        <a:solidFill>
                          <a:srgbClr val="6B767D"/>
                        </a:solidFill>
                        <a:effectLst/>
                        <a:latin typeface="+mn-lt"/>
                        <a:ea typeface="+mn-ea"/>
                        <a:cs typeface="Calibri" panose="020F0502020204030204" pitchFamily="34" charset="0"/>
                      </a:endParaRPr>
                    </a:p>
                  </a:txBody>
                  <a:tcPr marL="121620" marR="121620" marT="0" marB="0">
                    <a:solidFill>
                      <a:srgbClr val="FFFFFF"/>
                    </a:solidFill>
                  </a:tcPr>
                </a:tc>
                <a:extLst>
                  <a:ext uri="{0D108BD9-81ED-4DB2-BD59-A6C34878D82A}">
                    <a16:rowId xmlns:a16="http://schemas.microsoft.com/office/drawing/2014/main" val="1445649034"/>
                  </a:ext>
                </a:extLst>
              </a:tr>
              <a:tr h="457200">
                <a:tc>
                  <a:txBody>
                    <a:bodyPr/>
                    <a:lstStyle/>
                    <a:p>
                      <a:pPr marL="0" marR="0" lvl="0" indent="-171450" algn="l" defTabSz="914400" rtl="0" eaLnBrk="1" fontAlgn="auto" latinLnBrk="0" hangingPunct="1">
                        <a:lnSpc>
                          <a:spcPct val="100000"/>
                        </a:lnSpc>
                        <a:spcBef>
                          <a:spcPts val="300"/>
                        </a:spcBef>
                        <a:spcAft>
                          <a:spcPts val="300"/>
                        </a:spcAft>
                        <a:buClr>
                          <a:schemeClr val="tx2"/>
                        </a:buClr>
                        <a:buSzTx/>
                        <a:buFont typeface="Arial" pitchFamily="34" charset="0"/>
                        <a:buNone/>
                        <a:tabLst/>
                        <a:defRPr/>
                      </a:pPr>
                      <a:r>
                        <a:rPr lang="en-US" sz="1800" kern="1200">
                          <a:solidFill>
                            <a:schemeClr val="tx1"/>
                          </a:solidFill>
                          <a:latin typeface="+mn-lt"/>
                          <a:ea typeface="+mn-ea"/>
                          <a:cs typeface="+mn-cs"/>
                        </a:rPr>
                        <a:t>Oracle Environment Refresh</a:t>
                      </a:r>
                    </a:p>
                  </a:txBody>
                  <a:tcPr>
                    <a:solidFill>
                      <a:srgbClr val="F0F0F0">
                        <a:alpha val="20000"/>
                      </a:srgbClr>
                    </a:solidFill>
                  </a:tcPr>
                </a:tc>
                <a:tc>
                  <a:txBody>
                    <a:bodyPr/>
                    <a:lstStyle/>
                    <a:p>
                      <a:pPr marL="171450" marR="0" lvl="0" indent="-171450" algn="l" defTabSz="914400" rtl="0" eaLnBrk="1" fontAlgn="auto" latinLnBrk="0" hangingPunct="1">
                        <a:lnSpc>
                          <a:spcPct val="100000"/>
                        </a:lnSpc>
                        <a:spcBef>
                          <a:spcPts val="0"/>
                        </a:spcBef>
                        <a:spcAft>
                          <a:spcPts val="0"/>
                        </a:spcAft>
                        <a:buClr>
                          <a:schemeClr val="tx2"/>
                        </a:buClr>
                        <a:buSzTx/>
                        <a:buFont typeface="Arial" pitchFamily="34" charset="0"/>
                        <a:buNone/>
                        <a:tabLst/>
                        <a:defRPr/>
                      </a:pPr>
                      <a:r>
                        <a:rPr lang="en-US" sz="1600" b="0" i="1" strike="noStrike" kern="1200">
                          <a:solidFill>
                            <a:srgbClr val="6B767D"/>
                          </a:solidFill>
                          <a:effectLst/>
                          <a:latin typeface="+mn-lt"/>
                          <a:ea typeface="+mn-ea"/>
                          <a:cs typeface="Calibri" panose="020F0502020204030204" pitchFamily="34" charset="0"/>
                          <a:hlinkClick r:id="rId6">
                            <a:extLst>
                              <a:ext uri="{A12FA001-AC4F-418D-AE19-62706E023703}">
                                <ahyp:hlinkClr xmlns:ahyp="http://schemas.microsoft.com/office/drawing/2018/hyperlinkcolor" val="tx"/>
                              </a:ext>
                            </a:extLst>
                          </a:hlinkClick>
                        </a:rPr>
                        <a:t>2015788.1</a:t>
                      </a:r>
                      <a:endParaRPr lang="en-US" sz="1600" b="0" i="1" strike="noStrike" kern="1200">
                        <a:solidFill>
                          <a:srgbClr val="6B767D"/>
                        </a:solidFill>
                        <a:effectLst/>
                        <a:latin typeface="+mn-lt"/>
                        <a:ea typeface="+mn-ea"/>
                        <a:cs typeface="Calibri" panose="020F0502020204030204" pitchFamily="34" charset="0"/>
                      </a:endParaRPr>
                    </a:p>
                  </a:txBody>
                  <a:tcPr marL="121620" marR="121620" marT="0" marB="0">
                    <a:solidFill>
                      <a:srgbClr val="F0F0F0">
                        <a:alpha val="20000"/>
                      </a:srgbClr>
                    </a:solidFill>
                  </a:tcPr>
                </a:tc>
                <a:extLst>
                  <a:ext uri="{0D108BD9-81ED-4DB2-BD59-A6C34878D82A}">
                    <a16:rowId xmlns:a16="http://schemas.microsoft.com/office/drawing/2014/main" val="1448965491"/>
                  </a:ext>
                </a:extLst>
              </a:tr>
              <a:tr h="457200">
                <a:tc>
                  <a:txBody>
                    <a:bodyPr/>
                    <a:lstStyle/>
                    <a:p>
                      <a:pPr marL="0" marR="0" lvl="0" indent="-171450" algn="l" defTabSz="914400" rtl="0" eaLnBrk="1" fontAlgn="auto" latinLnBrk="0" hangingPunct="1">
                        <a:lnSpc>
                          <a:spcPct val="100000"/>
                        </a:lnSpc>
                        <a:spcBef>
                          <a:spcPts val="300"/>
                        </a:spcBef>
                        <a:spcAft>
                          <a:spcPts val="300"/>
                        </a:spcAft>
                        <a:buClr>
                          <a:schemeClr val="tx2"/>
                        </a:buClr>
                        <a:buSzTx/>
                        <a:buFont typeface="Arial" pitchFamily="34" charset="0"/>
                        <a:buNone/>
                        <a:tabLst/>
                        <a:defRPr/>
                      </a:pPr>
                      <a:r>
                        <a:rPr lang="en-US" sz="1800" kern="1200">
                          <a:solidFill>
                            <a:schemeClr val="tx1"/>
                          </a:solidFill>
                          <a:latin typeface="+mn-lt"/>
                          <a:ea typeface="+mn-ea"/>
                          <a:cs typeface="+mn-cs"/>
                        </a:rPr>
                        <a:t>Oracle Data Masking</a:t>
                      </a:r>
                    </a:p>
                  </a:txBody>
                  <a:tcPr>
                    <a:solidFill>
                      <a:srgbClr val="FFFFFF"/>
                    </a:solidFill>
                  </a:tcPr>
                </a:tc>
                <a:tc>
                  <a:txBody>
                    <a:bodyPr/>
                    <a:lstStyle/>
                    <a:p>
                      <a:pPr marL="171450" marR="0" lvl="0" indent="-171450" algn="l" defTabSz="914400" rtl="0" eaLnBrk="1" fontAlgn="auto" latinLnBrk="0" hangingPunct="1">
                        <a:lnSpc>
                          <a:spcPct val="100000"/>
                        </a:lnSpc>
                        <a:spcBef>
                          <a:spcPts val="0"/>
                        </a:spcBef>
                        <a:spcAft>
                          <a:spcPts val="0"/>
                        </a:spcAft>
                        <a:buClr>
                          <a:schemeClr val="tx2"/>
                        </a:buClr>
                        <a:buSzTx/>
                        <a:buFont typeface="Arial" pitchFamily="34" charset="0"/>
                        <a:buNone/>
                        <a:tabLst/>
                        <a:defRPr/>
                      </a:pPr>
                      <a:r>
                        <a:rPr lang="en-US" sz="1600" i="1" strike="noStrike" kern="1200">
                          <a:solidFill>
                            <a:srgbClr val="6B767D"/>
                          </a:solidFill>
                          <a:effectLst/>
                          <a:latin typeface="+mn-lt"/>
                          <a:ea typeface="+mn-ea"/>
                          <a:cs typeface="Calibri" panose="020F0502020204030204" pitchFamily="34" charset="0"/>
                          <a:hlinkClick r:id="rId7">
                            <a:extLst>
                              <a:ext uri="{A12FA001-AC4F-418D-AE19-62706E023703}">
                                <ahyp:hlinkClr xmlns:ahyp="http://schemas.microsoft.com/office/drawing/2018/hyperlinkcolor" val="tx"/>
                              </a:ext>
                            </a:extLst>
                          </a:hlinkClick>
                        </a:rPr>
                        <a:t>2092389.1</a:t>
                      </a:r>
                      <a:endParaRPr lang="en-US" sz="1600" i="1" strike="noStrike" kern="1200">
                        <a:solidFill>
                          <a:srgbClr val="6B767D"/>
                        </a:solidFill>
                        <a:effectLst/>
                        <a:latin typeface="+mn-lt"/>
                        <a:ea typeface="+mn-ea"/>
                        <a:cs typeface="Calibri" panose="020F0502020204030204" pitchFamily="34" charset="0"/>
                      </a:endParaRPr>
                    </a:p>
                  </a:txBody>
                  <a:tcPr marL="121620" marR="121620" marT="0" marB="0">
                    <a:solidFill>
                      <a:srgbClr val="FFFFFF"/>
                    </a:solidFill>
                  </a:tcPr>
                </a:tc>
                <a:extLst>
                  <a:ext uri="{0D108BD9-81ED-4DB2-BD59-A6C34878D82A}">
                    <a16:rowId xmlns:a16="http://schemas.microsoft.com/office/drawing/2014/main" val="3631667434"/>
                  </a:ext>
                </a:extLst>
              </a:tr>
              <a:tr h="457200">
                <a:tc>
                  <a:txBody>
                    <a:bodyPr/>
                    <a:lstStyle/>
                    <a:p>
                      <a:pPr marL="0" marR="0" lvl="0" indent="-171450" algn="l" defTabSz="914400" rtl="0" eaLnBrk="1" fontAlgn="auto" latinLnBrk="0" hangingPunct="1">
                        <a:lnSpc>
                          <a:spcPct val="100000"/>
                        </a:lnSpc>
                        <a:spcBef>
                          <a:spcPts val="300"/>
                        </a:spcBef>
                        <a:spcAft>
                          <a:spcPts val="300"/>
                        </a:spcAft>
                        <a:buClr>
                          <a:schemeClr val="tx2"/>
                        </a:buClr>
                        <a:buSzTx/>
                        <a:buFont typeface="Arial" pitchFamily="34" charset="0"/>
                        <a:buNone/>
                        <a:tabLst/>
                        <a:defRPr/>
                      </a:pPr>
                      <a:r>
                        <a:rPr lang="en-US" sz="1800" kern="1200">
                          <a:solidFill>
                            <a:schemeClr val="tx1"/>
                          </a:solidFill>
                          <a:latin typeface="+mn-lt"/>
                          <a:ea typeface="+mn-ea"/>
                          <a:cs typeface="+mn-cs"/>
                        </a:rPr>
                        <a:t>Oracle SR Process</a:t>
                      </a:r>
                    </a:p>
                  </a:txBody>
                  <a:tcPr>
                    <a:solidFill>
                      <a:srgbClr val="F0F0F0">
                        <a:alpha val="20000"/>
                      </a:srgbClr>
                    </a:solidFill>
                  </a:tcPr>
                </a:tc>
                <a:tc>
                  <a:txBody>
                    <a:bodyPr/>
                    <a:lstStyle/>
                    <a:p>
                      <a:pPr marL="171450" marR="0" lvl="0" indent="-171450" algn="l" defTabSz="914400" rtl="0" eaLnBrk="1" fontAlgn="auto" latinLnBrk="0" hangingPunct="1">
                        <a:lnSpc>
                          <a:spcPct val="100000"/>
                        </a:lnSpc>
                        <a:spcBef>
                          <a:spcPts val="0"/>
                        </a:spcBef>
                        <a:spcAft>
                          <a:spcPts val="0"/>
                        </a:spcAft>
                        <a:buClr>
                          <a:schemeClr val="tx2"/>
                        </a:buClr>
                        <a:buSzTx/>
                        <a:buFont typeface="Arial" pitchFamily="34" charset="0"/>
                        <a:buNone/>
                        <a:tabLst/>
                        <a:defRPr/>
                      </a:pPr>
                      <a:r>
                        <a:rPr lang="en-US" sz="1600" i="1" strike="noStrike" kern="1200">
                          <a:solidFill>
                            <a:srgbClr val="6B767D"/>
                          </a:solidFill>
                          <a:effectLst/>
                          <a:latin typeface="+mn-lt"/>
                          <a:ea typeface="+mn-ea"/>
                          <a:cs typeface="Calibri" panose="020F0502020204030204" pitchFamily="34" charset="0"/>
                          <a:hlinkClick r:id="rId8">
                            <a:extLst>
                              <a:ext uri="{A12FA001-AC4F-418D-AE19-62706E023703}">
                                <ahyp:hlinkClr xmlns:ahyp="http://schemas.microsoft.com/office/drawing/2018/hyperlinkcolor" val="tx"/>
                              </a:ext>
                            </a:extLst>
                          </a:hlinkClick>
                        </a:rPr>
                        <a:t>1544005.2</a:t>
                      </a:r>
                      <a:endParaRPr lang="en-US" sz="1600" i="1" strike="noStrike" kern="1200">
                        <a:solidFill>
                          <a:srgbClr val="6B767D"/>
                        </a:solidFill>
                        <a:effectLst/>
                        <a:latin typeface="+mn-lt"/>
                        <a:ea typeface="+mn-ea"/>
                        <a:cs typeface="Calibri" panose="020F0502020204030204" pitchFamily="34" charset="0"/>
                      </a:endParaRPr>
                    </a:p>
                  </a:txBody>
                  <a:tcPr marL="121620" marR="121620" marT="0" marB="0">
                    <a:solidFill>
                      <a:srgbClr val="F0F0F0">
                        <a:alpha val="20000"/>
                      </a:srgbClr>
                    </a:solidFill>
                  </a:tcPr>
                </a:tc>
                <a:extLst>
                  <a:ext uri="{0D108BD9-81ED-4DB2-BD59-A6C34878D82A}">
                    <a16:rowId xmlns:a16="http://schemas.microsoft.com/office/drawing/2014/main" val="851096394"/>
                  </a:ext>
                </a:extLst>
              </a:tr>
            </a:tbl>
          </a:graphicData>
        </a:graphic>
      </p:graphicFrame>
      <p:sp>
        <p:nvSpPr>
          <p:cNvPr id="5" name="Title 4">
            <a:extLst>
              <a:ext uri="{FF2B5EF4-FFF2-40B4-BE49-F238E27FC236}">
                <a16:creationId xmlns:a16="http://schemas.microsoft.com/office/drawing/2014/main" id="{221B3158-43C0-4017-8FFA-3337E3352715}"/>
              </a:ext>
            </a:extLst>
          </p:cNvPr>
          <p:cNvSpPr>
            <a:spLocks noGrp="1"/>
          </p:cNvSpPr>
          <p:nvPr>
            <p:ph type="title"/>
          </p:nvPr>
        </p:nvSpPr>
        <p:spPr/>
        <p:txBody>
          <a:bodyPr/>
          <a:lstStyle/>
          <a:p>
            <a:r>
              <a:rPr lang="en-US"/>
              <a:t>Reference Documents</a:t>
            </a:r>
          </a:p>
        </p:txBody>
      </p:sp>
      <p:graphicFrame>
        <p:nvGraphicFramePr>
          <p:cNvPr id="10" name="Object 9">
            <a:extLst>
              <a:ext uri="{FF2B5EF4-FFF2-40B4-BE49-F238E27FC236}">
                <a16:creationId xmlns:a16="http://schemas.microsoft.com/office/drawing/2014/main" id="{00C77ACB-E8F2-482B-BA88-655514885A2B}"/>
              </a:ext>
            </a:extLst>
          </p:cNvPr>
          <p:cNvGraphicFramePr>
            <a:graphicFrameLocks noChangeAspect="1"/>
          </p:cNvGraphicFramePr>
          <p:nvPr/>
        </p:nvGraphicFramePr>
        <p:xfrm>
          <a:off x="6640513" y="2659063"/>
          <a:ext cx="661987" cy="571500"/>
        </p:xfrm>
        <a:graphic>
          <a:graphicData uri="http://schemas.openxmlformats.org/presentationml/2006/ole">
            <mc:AlternateContent xmlns:mc="http://schemas.openxmlformats.org/markup-compatibility/2006">
              <mc:Choice xmlns:v="urn:schemas-microsoft-com:vml" Requires="v">
                <p:oleObj name="Acrobat Document" showAsIcon="1" r:id="rId9" imgW="661680" imgH="572040" progId="Acrobat.Document.DC">
                  <p:embed/>
                </p:oleObj>
              </mc:Choice>
              <mc:Fallback>
                <p:oleObj name="Acrobat Document" showAsIcon="1" r:id="rId9" imgW="661680" imgH="572040" progId="Acrobat.Document.DC">
                  <p:embed/>
                  <p:pic>
                    <p:nvPicPr>
                      <p:cNvPr id="10" name="Object 9">
                        <a:extLst>
                          <a:ext uri="{FF2B5EF4-FFF2-40B4-BE49-F238E27FC236}">
                            <a16:creationId xmlns:a16="http://schemas.microsoft.com/office/drawing/2014/main" id="{00C77ACB-E8F2-482B-BA88-655514885A2B}"/>
                          </a:ext>
                        </a:extLst>
                      </p:cNvPr>
                      <p:cNvPicPr/>
                      <p:nvPr/>
                    </p:nvPicPr>
                    <p:blipFill>
                      <a:blip r:embed="rId10"/>
                      <a:stretch>
                        <a:fillRect/>
                      </a:stretch>
                    </p:blipFill>
                    <p:spPr>
                      <a:xfrm>
                        <a:off x="6640513" y="2659063"/>
                        <a:ext cx="661987" cy="571500"/>
                      </a:xfrm>
                      <a:prstGeom prst="rect">
                        <a:avLst/>
                      </a:prstGeom>
                    </p:spPr>
                  </p:pic>
                </p:oleObj>
              </mc:Fallback>
            </mc:AlternateContent>
          </a:graphicData>
        </a:graphic>
      </p:graphicFrame>
      <p:graphicFrame>
        <p:nvGraphicFramePr>
          <p:cNvPr id="3" name="Object 2">
            <a:extLst>
              <a:ext uri="{FF2B5EF4-FFF2-40B4-BE49-F238E27FC236}">
                <a16:creationId xmlns:a16="http://schemas.microsoft.com/office/drawing/2014/main" id="{645DE1E8-D12D-422A-AC55-A9456F4AB133}"/>
              </a:ext>
            </a:extLst>
          </p:cNvPr>
          <p:cNvGraphicFramePr>
            <a:graphicFrameLocks noChangeAspect="1"/>
          </p:cNvGraphicFramePr>
          <p:nvPr/>
        </p:nvGraphicFramePr>
        <p:xfrm>
          <a:off x="7093888" y="2107933"/>
          <a:ext cx="784369" cy="691770"/>
        </p:xfrm>
        <a:graphic>
          <a:graphicData uri="http://schemas.openxmlformats.org/presentationml/2006/ole">
            <mc:AlternateContent xmlns:mc="http://schemas.openxmlformats.org/markup-compatibility/2006">
              <mc:Choice xmlns:v="urn:schemas-microsoft-com:vml" Requires="v">
                <p:oleObj name="Worksheet" showAsIcon="1" r:id="rId11" imgW="914400" imgH="806400" progId="Excel.Sheet.12">
                  <p:embed/>
                </p:oleObj>
              </mc:Choice>
              <mc:Fallback>
                <p:oleObj name="Worksheet" showAsIcon="1" r:id="rId11" imgW="914400" imgH="806400" progId="Excel.Sheet.12">
                  <p:embed/>
                  <p:pic>
                    <p:nvPicPr>
                      <p:cNvPr id="3" name="Object 2">
                        <a:extLst>
                          <a:ext uri="{FF2B5EF4-FFF2-40B4-BE49-F238E27FC236}">
                            <a16:creationId xmlns:a16="http://schemas.microsoft.com/office/drawing/2014/main" id="{645DE1E8-D12D-422A-AC55-A9456F4AB133}"/>
                          </a:ext>
                        </a:extLst>
                      </p:cNvPr>
                      <p:cNvPicPr/>
                      <p:nvPr/>
                    </p:nvPicPr>
                    <p:blipFill>
                      <a:blip r:embed="rId12"/>
                      <a:stretch>
                        <a:fillRect/>
                      </a:stretch>
                    </p:blipFill>
                    <p:spPr>
                      <a:xfrm>
                        <a:off x="7093888" y="2107933"/>
                        <a:ext cx="784369" cy="691770"/>
                      </a:xfrm>
                      <a:prstGeom prst="rect">
                        <a:avLst/>
                      </a:prstGeom>
                    </p:spPr>
                  </p:pic>
                </p:oleObj>
              </mc:Fallback>
            </mc:AlternateContent>
          </a:graphicData>
        </a:graphic>
      </p:graphicFrame>
    </p:spTree>
    <p:extLst>
      <p:ext uri="{BB962C8B-B14F-4D97-AF65-F5344CB8AC3E}">
        <p14:creationId xmlns:p14="http://schemas.microsoft.com/office/powerpoint/2010/main" val="24545499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8" name="Object 37" hidden="1">
            <a:extLst>
              <a:ext uri="{FF2B5EF4-FFF2-40B4-BE49-F238E27FC236}">
                <a16:creationId xmlns:a16="http://schemas.microsoft.com/office/drawing/2014/main" id="{9C1CCD5B-9C64-4231-ABD7-220CAC18C666}"/>
              </a:ext>
            </a:extLst>
          </p:cNvPr>
          <p:cNvGraphicFramePr>
            <a:graphicFrameLocks noChangeAspect="1"/>
          </p:cNvGraphicFramePr>
          <p:nvPr>
            <p:custDataLst>
              <p:tags r:id="rId1"/>
            </p:custDataLst>
          </p:nvPr>
        </p:nvGraphicFramePr>
        <p:xfrm>
          <a:off x="3444" y="2631"/>
          <a:ext cx="1588" cy="1588"/>
        </p:xfrm>
        <a:graphic>
          <a:graphicData uri="http://schemas.openxmlformats.org/presentationml/2006/ole">
            <mc:AlternateContent xmlns:mc="http://schemas.openxmlformats.org/markup-compatibility/2006">
              <mc:Choice xmlns:v="urn:schemas-microsoft-com:vml" Requires="v">
                <p:oleObj name="think-cell Slide" r:id="rId5" imgW="395" imgH="396" progId="TCLayout.ActiveDocument.1">
                  <p:embed/>
                </p:oleObj>
              </mc:Choice>
              <mc:Fallback>
                <p:oleObj name="think-cell Slide" r:id="rId5" imgW="395" imgH="396" progId="TCLayout.ActiveDocument.1">
                  <p:embed/>
                  <p:pic>
                    <p:nvPicPr>
                      <p:cNvPr id="38" name="Object 37" hidden="1">
                        <a:extLst>
                          <a:ext uri="{FF2B5EF4-FFF2-40B4-BE49-F238E27FC236}">
                            <a16:creationId xmlns:a16="http://schemas.microsoft.com/office/drawing/2014/main" id="{9C1CCD5B-9C64-4231-ABD7-220CAC18C666}"/>
                          </a:ext>
                        </a:extLst>
                      </p:cNvPr>
                      <p:cNvPicPr/>
                      <p:nvPr/>
                    </p:nvPicPr>
                    <p:blipFill>
                      <a:blip r:embed="rId6"/>
                      <a:stretch>
                        <a:fillRect/>
                      </a:stretch>
                    </p:blipFill>
                    <p:spPr>
                      <a:xfrm>
                        <a:off x="3444" y="2631"/>
                        <a:ext cx="1588" cy="1588"/>
                      </a:xfrm>
                      <a:prstGeom prst="rect">
                        <a:avLst/>
                      </a:prstGeom>
                    </p:spPr>
                  </p:pic>
                </p:oleObj>
              </mc:Fallback>
            </mc:AlternateContent>
          </a:graphicData>
        </a:graphic>
      </p:graphicFrame>
      <p:sp>
        <p:nvSpPr>
          <p:cNvPr id="37" name="Rectangle 36" hidden="1">
            <a:extLst>
              <a:ext uri="{FF2B5EF4-FFF2-40B4-BE49-F238E27FC236}">
                <a16:creationId xmlns:a16="http://schemas.microsoft.com/office/drawing/2014/main" id="{3B4512FB-191B-4938-9756-8381D8C20DFC}"/>
              </a:ext>
            </a:extLst>
          </p:cNvPr>
          <p:cNvSpPr/>
          <p:nvPr>
            <p:custDataLst>
              <p:tags r:id="rId2"/>
            </p:custDataLst>
          </p:nvPr>
        </p:nvSpPr>
        <p:spPr>
          <a:xfrm>
            <a:off x="1857" y="1045"/>
            <a:ext cx="158702" cy="1587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80000"/>
              </a:lnSpc>
              <a:spcBef>
                <a:spcPct val="0"/>
              </a:spcBef>
              <a:spcAft>
                <a:spcPct val="0"/>
              </a:spcAft>
            </a:pPr>
            <a:endParaRPr lang="en-US" sz="3599">
              <a:latin typeface="Chronicle Display Black" pitchFamily="50" charset="0"/>
              <a:sym typeface="Chronicle Display Black" pitchFamily="50" charset="0"/>
            </a:endParaRPr>
          </a:p>
        </p:txBody>
      </p:sp>
      <p:sp>
        <p:nvSpPr>
          <p:cNvPr id="2" name="Title 1">
            <a:extLst>
              <a:ext uri="{FF2B5EF4-FFF2-40B4-BE49-F238E27FC236}">
                <a16:creationId xmlns:a16="http://schemas.microsoft.com/office/drawing/2014/main" id="{87CDA835-35D7-4849-839B-CF67BB0BC663}"/>
              </a:ext>
            </a:extLst>
          </p:cNvPr>
          <p:cNvSpPr>
            <a:spLocks noGrp="1"/>
          </p:cNvSpPr>
          <p:nvPr>
            <p:ph type="title"/>
          </p:nvPr>
        </p:nvSpPr>
        <p:spPr/>
        <p:txBody>
          <a:bodyPr/>
          <a:lstStyle/>
          <a:p>
            <a:r>
              <a:rPr lang="en-US"/>
              <a:t>Global Design Workshop - Rules of the Road </a:t>
            </a:r>
          </a:p>
        </p:txBody>
      </p:sp>
      <p:sp>
        <p:nvSpPr>
          <p:cNvPr id="5" name="Rectangle 4">
            <a:extLst>
              <a:ext uri="{FF2B5EF4-FFF2-40B4-BE49-F238E27FC236}">
                <a16:creationId xmlns:a16="http://schemas.microsoft.com/office/drawing/2014/main" id="{02F5910E-8E12-4BD7-9F9E-9B093CF1B935}"/>
              </a:ext>
            </a:extLst>
          </p:cNvPr>
          <p:cNvSpPr/>
          <p:nvPr/>
        </p:nvSpPr>
        <p:spPr>
          <a:xfrm>
            <a:off x="7845813" y="2456815"/>
            <a:ext cx="3744532" cy="431610"/>
          </a:xfrm>
          <a:prstGeom prst="rect">
            <a:avLst/>
          </a:prstGeom>
        </p:spPr>
        <p:txBody>
          <a:bodyPr wrap="none" lIns="121880" tIns="60940" rIns="121880" bIns="60940">
            <a:spAutoFit/>
          </a:bodyPr>
          <a:lstStyle/>
          <a:p>
            <a:pPr algn="r" defTabSz="914120">
              <a:defRPr/>
            </a:pPr>
            <a:r>
              <a:rPr lang="en-US" sz="2005">
                <a:solidFill>
                  <a:srgbClr val="6B767D"/>
                </a:solidFill>
                <a:latin typeface="+mj-lt"/>
                <a:cs typeface="Knockout-HTF27-JuniorBantamwt"/>
              </a:rPr>
              <a:t>Clear Objectives and Outcome</a:t>
            </a:r>
          </a:p>
        </p:txBody>
      </p:sp>
      <p:sp>
        <p:nvSpPr>
          <p:cNvPr id="6" name="Rectangle 5">
            <a:extLst>
              <a:ext uri="{FF2B5EF4-FFF2-40B4-BE49-F238E27FC236}">
                <a16:creationId xmlns:a16="http://schemas.microsoft.com/office/drawing/2014/main" id="{CD2B61CA-10C3-4D3A-AE27-6D94397A7D03}"/>
              </a:ext>
            </a:extLst>
          </p:cNvPr>
          <p:cNvSpPr/>
          <p:nvPr/>
        </p:nvSpPr>
        <p:spPr>
          <a:xfrm>
            <a:off x="8529104" y="4555746"/>
            <a:ext cx="2937868" cy="431610"/>
          </a:xfrm>
          <a:prstGeom prst="rect">
            <a:avLst/>
          </a:prstGeom>
        </p:spPr>
        <p:txBody>
          <a:bodyPr wrap="square" lIns="121880" tIns="60940" rIns="121880" bIns="60940">
            <a:spAutoFit/>
          </a:bodyPr>
          <a:lstStyle/>
          <a:p>
            <a:pPr algn="r" defTabSz="914120">
              <a:defRPr/>
            </a:pPr>
            <a:r>
              <a:rPr lang="en-US" sz="2005">
                <a:solidFill>
                  <a:srgbClr val="6B767D"/>
                </a:solidFill>
                <a:latin typeface="+mj-lt"/>
                <a:cs typeface="Knockout-HTF27-JuniorBantamwt"/>
              </a:rPr>
              <a:t>Invitations for Audience</a:t>
            </a:r>
          </a:p>
        </p:txBody>
      </p:sp>
      <p:sp>
        <p:nvSpPr>
          <p:cNvPr id="7" name="Rectangle 6">
            <a:extLst>
              <a:ext uri="{FF2B5EF4-FFF2-40B4-BE49-F238E27FC236}">
                <a16:creationId xmlns:a16="http://schemas.microsoft.com/office/drawing/2014/main" id="{7CEE3D9D-F7D0-4DA5-AD99-A6CD1A638240}"/>
              </a:ext>
            </a:extLst>
          </p:cNvPr>
          <p:cNvSpPr/>
          <p:nvPr/>
        </p:nvSpPr>
        <p:spPr>
          <a:xfrm>
            <a:off x="630235" y="2035541"/>
            <a:ext cx="2512173" cy="431610"/>
          </a:xfrm>
          <a:prstGeom prst="rect">
            <a:avLst/>
          </a:prstGeom>
        </p:spPr>
        <p:txBody>
          <a:bodyPr wrap="none" lIns="121880" tIns="60940" rIns="121880" bIns="60940">
            <a:spAutoFit/>
          </a:bodyPr>
          <a:lstStyle/>
          <a:p>
            <a:pPr defTabSz="914120">
              <a:defRPr/>
            </a:pPr>
            <a:r>
              <a:rPr lang="en-US" sz="2005">
                <a:solidFill>
                  <a:srgbClr val="6B767D"/>
                </a:solidFill>
                <a:latin typeface="+mj-lt"/>
                <a:cs typeface="Knockout-HTF27-JuniorBantamwt"/>
              </a:rPr>
              <a:t>Workshop Materials</a:t>
            </a:r>
          </a:p>
        </p:txBody>
      </p:sp>
      <p:sp>
        <p:nvSpPr>
          <p:cNvPr id="8" name="Rectangle 7">
            <a:extLst>
              <a:ext uri="{FF2B5EF4-FFF2-40B4-BE49-F238E27FC236}">
                <a16:creationId xmlns:a16="http://schemas.microsoft.com/office/drawing/2014/main" id="{EBE4A860-1332-45A2-8A7E-1E5A9937A313}"/>
              </a:ext>
            </a:extLst>
          </p:cNvPr>
          <p:cNvSpPr/>
          <p:nvPr/>
        </p:nvSpPr>
        <p:spPr>
          <a:xfrm>
            <a:off x="362267" y="4020280"/>
            <a:ext cx="1104266" cy="431610"/>
          </a:xfrm>
          <a:prstGeom prst="rect">
            <a:avLst/>
          </a:prstGeom>
        </p:spPr>
        <p:txBody>
          <a:bodyPr wrap="none" lIns="121880" tIns="60940" rIns="121880" bIns="60940">
            <a:spAutoFit/>
          </a:bodyPr>
          <a:lstStyle/>
          <a:p>
            <a:pPr defTabSz="914120">
              <a:defRPr/>
            </a:pPr>
            <a:r>
              <a:rPr lang="en-US" sz="2005">
                <a:solidFill>
                  <a:srgbClr val="6B767D"/>
                </a:solidFill>
                <a:latin typeface="+mj-lt"/>
                <a:cs typeface="Knockout-HTF27-JuniorBantamwt"/>
              </a:rPr>
              <a:t>Scribes</a:t>
            </a:r>
          </a:p>
        </p:txBody>
      </p:sp>
      <p:cxnSp>
        <p:nvCxnSpPr>
          <p:cNvPr id="10" name="Straight Connector 9">
            <a:extLst>
              <a:ext uri="{FF2B5EF4-FFF2-40B4-BE49-F238E27FC236}">
                <a16:creationId xmlns:a16="http://schemas.microsoft.com/office/drawing/2014/main" id="{EE630353-B021-4EC2-8620-48C73EBA056D}"/>
              </a:ext>
            </a:extLst>
          </p:cNvPr>
          <p:cNvCxnSpPr/>
          <p:nvPr/>
        </p:nvCxnSpPr>
        <p:spPr>
          <a:xfrm flipH="1">
            <a:off x="7529537" y="2866513"/>
            <a:ext cx="3930722" cy="1"/>
          </a:xfrm>
          <a:prstGeom prst="line">
            <a:avLst/>
          </a:prstGeom>
          <a:noFill/>
          <a:ln w="19050" cap="flat" cmpd="sng" algn="ctr">
            <a:solidFill>
              <a:schemeClr val="accent1"/>
            </a:solidFill>
            <a:prstDash val="solid"/>
            <a:miter lim="800000"/>
          </a:ln>
          <a:effectLst/>
        </p:spPr>
      </p:cxnSp>
      <p:cxnSp>
        <p:nvCxnSpPr>
          <p:cNvPr id="11" name="Straight Connector 10">
            <a:extLst>
              <a:ext uri="{FF2B5EF4-FFF2-40B4-BE49-F238E27FC236}">
                <a16:creationId xmlns:a16="http://schemas.microsoft.com/office/drawing/2014/main" id="{3B1994F3-4FB2-4AD9-AFAD-383309698FCA}"/>
              </a:ext>
            </a:extLst>
          </p:cNvPr>
          <p:cNvCxnSpPr/>
          <p:nvPr/>
        </p:nvCxnSpPr>
        <p:spPr>
          <a:xfrm flipH="1">
            <a:off x="7466627" y="4925411"/>
            <a:ext cx="3930722" cy="1"/>
          </a:xfrm>
          <a:prstGeom prst="line">
            <a:avLst/>
          </a:prstGeom>
          <a:noFill/>
          <a:ln w="19050" cap="flat" cmpd="sng" algn="ctr">
            <a:solidFill>
              <a:schemeClr val="accent1"/>
            </a:solidFill>
            <a:prstDash val="solid"/>
            <a:miter lim="800000"/>
          </a:ln>
          <a:effectLst/>
        </p:spPr>
      </p:cxnSp>
      <p:sp>
        <p:nvSpPr>
          <p:cNvPr id="12" name="Rectangle 11">
            <a:extLst>
              <a:ext uri="{FF2B5EF4-FFF2-40B4-BE49-F238E27FC236}">
                <a16:creationId xmlns:a16="http://schemas.microsoft.com/office/drawing/2014/main" id="{A3B6EC2E-4D89-4B4F-BADF-44625B457C45}"/>
              </a:ext>
            </a:extLst>
          </p:cNvPr>
          <p:cNvSpPr/>
          <p:nvPr/>
        </p:nvSpPr>
        <p:spPr>
          <a:xfrm>
            <a:off x="315742" y="2463404"/>
            <a:ext cx="4114652" cy="1233671"/>
          </a:xfrm>
          <a:prstGeom prst="rect">
            <a:avLst/>
          </a:prstGeom>
        </p:spPr>
        <p:txBody>
          <a:bodyPr wrap="square">
            <a:spAutoFit/>
          </a:bodyPr>
          <a:lstStyle/>
          <a:p>
            <a:pPr marL="171879" lvl="1" indent="-171879" defTabSz="914120">
              <a:lnSpc>
                <a:spcPts val="1299"/>
              </a:lnSpc>
              <a:spcAft>
                <a:spcPts val="1203"/>
              </a:spcAft>
              <a:buClr>
                <a:schemeClr val="tx1">
                  <a:lumMod val="75000"/>
                </a:schemeClr>
              </a:buClr>
              <a:buSzPct val="75000"/>
              <a:buFont typeface="Arial" panose="020B0604020202020204" pitchFamily="34" charset="0"/>
              <a:buChar char="•"/>
              <a:tabLst>
                <a:tab pos="182824" algn="l"/>
              </a:tabLst>
              <a:defRPr/>
            </a:pPr>
            <a:r>
              <a:rPr lang="en-US" sz="1203" dirty="0">
                <a:solidFill>
                  <a:srgbClr val="6B767D"/>
                </a:solidFill>
              </a:rPr>
              <a:t>All Global Design Decks will be uploaded to  Teams 24hrs prior to the workshop for the attendees.</a:t>
            </a:r>
          </a:p>
          <a:p>
            <a:pPr marL="171879" lvl="1" indent="-171879" defTabSz="914120">
              <a:lnSpc>
                <a:spcPts val="1299"/>
              </a:lnSpc>
              <a:spcAft>
                <a:spcPts val="1203"/>
              </a:spcAft>
              <a:buClr>
                <a:schemeClr val="tx1">
                  <a:lumMod val="75000"/>
                </a:schemeClr>
              </a:buClr>
              <a:buSzPct val="75000"/>
              <a:buFont typeface="Arial" panose="020B0604020202020204" pitchFamily="34" charset="0"/>
              <a:buChar char="•"/>
              <a:tabLst>
                <a:tab pos="182824" algn="l"/>
              </a:tabLst>
              <a:defRPr/>
            </a:pPr>
            <a:r>
              <a:rPr lang="en-US" sz="1203" dirty="0">
                <a:solidFill>
                  <a:srgbClr val="6B767D"/>
                </a:solidFill>
              </a:rPr>
              <a:t>After workshops have concluded the recordings and meeting minutes will be uploaded to correct session folder.</a:t>
            </a:r>
          </a:p>
          <a:p>
            <a:pPr marL="0" lvl="1" defTabSz="914120">
              <a:lnSpc>
                <a:spcPts val="1299"/>
              </a:lnSpc>
              <a:spcAft>
                <a:spcPts val="300"/>
              </a:spcAft>
              <a:buClr>
                <a:schemeClr val="tx1">
                  <a:lumMod val="75000"/>
                </a:schemeClr>
              </a:buClr>
              <a:buSzPct val="75000"/>
              <a:tabLst>
                <a:tab pos="182824" algn="l"/>
              </a:tabLst>
              <a:defRPr/>
            </a:pPr>
            <a:endParaRPr lang="en-US" sz="1103" dirty="0">
              <a:solidFill>
                <a:schemeClr val="tx1">
                  <a:lumMod val="50000"/>
                </a:schemeClr>
              </a:solidFill>
            </a:endParaRPr>
          </a:p>
        </p:txBody>
      </p:sp>
      <p:grpSp>
        <p:nvGrpSpPr>
          <p:cNvPr id="13" name="Group 12">
            <a:extLst>
              <a:ext uri="{FF2B5EF4-FFF2-40B4-BE49-F238E27FC236}">
                <a16:creationId xmlns:a16="http://schemas.microsoft.com/office/drawing/2014/main" id="{6603F27E-EC23-4A36-AA75-3FDA6B907B2D}"/>
              </a:ext>
            </a:extLst>
          </p:cNvPr>
          <p:cNvGrpSpPr/>
          <p:nvPr/>
        </p:nvGrpSpPr>
        <p:grpSpPr>
          <a:xfrm>
            <a:off x="525025" y="2432235"/>
            <a:ext cx="4864053" cy="1988942"/>
            <a:chOff x="303706" y="2354919"/>
            <a:chExt cx="5056392" cy="1989547"/>
          </a:xfrm>
        </p:grpSpPr>
        <p:cxnSp>
          <p:nvCxnSpPr>
            <p:cNvPr id="14" name="Straight Connector 13">
              <a:extLst>
                <a:ext uri="{FF2B5EF4-FFF2-40B4-BE49-F238E27FC236}">
                  <a16:creationId xmlns:a16="http://schemas.microsoft.com/office/drawing/2014/main" id="{F80F5131-FF0C-4CFB-A5AF-A936F8303CC0}"/>
                </a:ext>
              </a:extLst>
            </p:cNvPr>
            <p:cNvCxnSpPr>
              <a:cxnSpLocks/>
            </p:cNvCxnSpPr>
            <p:nvPr/>
          </p:nvCxnSpPr>
          <p:spPr>
            <a:xfrm flipH="1">
              <a:off x="472551" y="2354919"/>
              <a:ext cx="4887547" cy="0"/>
            </a:xfrm>
            <a:prstGeom prst="line">
              <a:avLst/>
            </a:prstGeom>
            <a:noFill/>
            <a:ln w="19050" cap="flat" cmpd="sng" algn="ctr">
              <a:solidFill>
                <a:schemeClr val="accent1"/>
              </a:solidFill>
              <a:prstDash val="solid"/>
              <a:miter lim="800000"/>
            </a:ln>
            <a:effectLst/>
          </p:spPr>
        </p:cxnSp>
        <p:cxnSp>
          <p:nvCxnSpPr>
            <p:cNvPr id="15" name="Straight Connector 14">
              <a:extLst>
                <a:ext uri="{FF2B5EF4-FFF2-40B4-BE49-F238E27FC236}">
                  <a16:creationId xmlns:a16="http://schemas.microsoft.com/office/drawing/2014/main" id="{B715F7FC-15BC-4FE1-9512-ADF8C3456200}"/>
                </a:ext>
              </a:extLst>
            </p:cNvPr>
            <p:cNvCxnSpPr>
              <a:cxnSpLocks/>
            </p:cNvCxnSpPr>
            <p:nvPr/>
          </p:nvCxnSpPr>
          <p:spPr>
            <a:xfrm flipH="1">
              <a:off x="303706" y="4344466"/>
              <a:ext cx="4082988" cy="0"/>
            </a:xfrm>
            <a:prstGeom prst="line">
              <a:avLst/>
            </a:prstGeom>
            <a:noFill/>
            <a:ln w="19050" cap="flat" cmpd="sng" algn="ctr">
              <a:solidFill>
                <a:schemeClr val="accent1"/>
              </a:solidFill>
              <a:prstDash val="solid"/>
              <a:miter lim="800000"/>
            </a:ln>
            <a:effectLst/>
          </p:spPr>
        </p:cxnSp>
      </p:grpSp>
      <p:sp>
        <p:nvSpPr>
          <p:cNvPr id="17" name="Rectangle 16">
            <a:extLst>
              <a:ext uri="{FF2B5EF4-FFF2-40B4-BE49-F238E27FC236}">
                <a16:creationId xmlns:a16="http://schemas.microsoft.com/office/drawing/2014/main" id="{6FB95C6D-9BA0-4CAD-B430-1935BB41E077}"/>
              </a:ext>
            </a:extLst>
          </p:cNvPr>
          <p:cNvSpPr/>
          <p:nvPr/>
        </p:nvSpPr>
        <p:spPr>
          <a:xfrm>
            <a:off x="295203" y="4421177"/>
            <a:ext cx="3892753" cy="1069605"/>
          </a:xfrm>
          <a:prstGeom prst="rect">
            <a:avLst/>
          </a:prstGeom>
        </p:spPr>
        <p:txBody>
          <a:bodyPr wrap="square">
            <a:spAutoFit/>
          </a:bodyPr>
          <a:lstStyle/>
          <a:p>
            <a:pPr marL="171879" lvl="1" indent="-171879" defTabSz="914120">
              <a:lnSpc>
                <a:spcPts val="1299"/>
              </a:lnSpc>
              <a:spcAft>
                <a:spcPts val="1203"/>
              </a:spcAft>
              <a:buClr>
                <a:schemeClr val="tx1">
                  <a:lumMod val="75000"/>
                </a:schemeClr>
              </a:buClr>
              <a:buSzPct val="75000"/>
              <a:buFont typeface="Arial" panose="020B0604020202020204" pitchFamily="34" charset="0"/>
              <a:buChar char="•"/>
              <a:tabLst>
                <a:tab pos="182824" algn="l"/>
              </a:tabLst>
              <a:defRPr/>
            </a:pPr>
            <a:r>
              <a:rPr lang="en-US" sz="1203">
                <a:solidFill>
                  <a:srgbClr val="6B767D"/>
                </a:solidFill>
              </a:rPr>
              <a:t>Scribes will be ready and available to take notes for the workshop.</a:t>
            </a:r>
          </a:p>
          <a:p>
            <a:pPr marL="171879" lvl="1" indent="-171879" defTabSz="914120">
              <a:lnSpc>
                <a:spcPts val="1299"/>
              </a:lnSpc>
              <a:spcAft>
                <a:spcPts val="1203"/>
              </a:spcAft>
              <a:buClr>
                <a:schemeClr val="tx1">
                  <a:lumMod val="75000"/>
                </a:schemeClr>
              </a:buClr>
              <a:buSzPct val="75000"/>
              <a:buFont typeface="Arial" panose="020B0604020202020204" pitchFamily="34" charset="0"/>
              <a:buChar char="•"/>
              <a:tabLst>
                <a:tab pos="182824" algn="l"/>
              </a:tabLst>
              <a:defRPr/>
            </a:pPr>
            <a:r>
              <a:rPr lang="en-US" sz="1203">
                <a:solidFill>
                  <a:srgbClr val="6B767D"/>
                </a:solidFill>
              </a:rPr>
              <a:t>Will monitor the chat for any questions/comments.</a:t>
            </a:r>
          </a:p>
          <a:p>
            <a:pPr marL="171879" lvl="1" indent="-171879" defTabSz="914120">
              <a:lnSpc>
                <a:spcPts val="1299"/>
              </a:lnSpc>
              <a:spcAft>
                <a:spcPts val="1203"/>
              </a:spcAft>
              <a:buClr>
                <a:schemeClr val="tx1">
                  <a:lumMod val="75000"/>
                </a:schemeClr>
              </a:buClr>
              <a:buSzPct val="75000"/>
              <a:buFont typeface="Arial" panose="020B0604020202020204" pitchFamily="34" charset="0"/>
              <a:buChar char="•"/>
              <a:tabLst>
                <a:tab pos="182824" algn="l"/>
              </a:tabLst>
              <a:defRPr/>
            </a:pPr>
            <a:r>
              <a:rPr lang="en-US" sz="1203">
                <a:solidFill>
                  <a:srgbClr val="6B767D"/>
                </a:solidFill>
              </a:rPr>
              <a:t>Present captured items at the end of every session.</a:t>
            </a:r>
          </a:p>
        </p:txBody>
      </p:sp>
      <p:sp>
        <p:nvSpPr>
          <p:cNvPr id="22" name="Arc 21">
            <a:extLst>
              <a:ext uri="{FF2B5EF4-FFF2-40B4-BE49-F238E27FC236}">
                <a16:creationId xmlns:a16="http://schemas.microsoft.com/office/drawing/2014/main" id="{D08AB074-8C76-48A6-A8C3-F740483A1A19}"/>
              </a:ext>
            </a:extLst>
          </p:cNvPr>
          <p:cNvSpPr/>
          <p:nvPr/>
        </p:nvSpPr>
        <p:spPr>
          <a:xfrm>
            <a:off x="4027875" y="1898812"/>
            <a:ext cx="4210199" cy="4210198"/>
          </a:xfrm>
          <a:prstGeom prst="arc">
            <a:avLst>
              <a:gd name="adj1" fmla="val 17580675"/>
              <a:gd name="adj2" fmla="val 14727569"/>
            </a:avLst>
          </a:prstGeom>
          <a:noFill/>
          <a:ln w="12700" cap="flat" cmpd="sng" algn="ctr">
            <a:solidFill>
              <a:srgbClr val="B4B4B4"/>
            </a:solidFill>
            <a:prstDash val="solid"/>
            <a:miter lim="800000"/>
            <a:headEnd type="arrow"/>
            <a:tailEnd type="arrow"/>
          </a:ln>
          <a:effectLst/>
        </p:spPr>
        <p:txBody>
          <a:bodyPr lIns="121880" tIns="60940" rIns="121880" bIns="60940" rtlCol="0" anchor="ctr"/>
          <a:lstStyle/>
          <a:p>
            <a:pPr algn="ctr" defTabSz="914120">
              <a:defRPr/>
            </a:pPr>
            <a:endParaRPr lang="en-US" sz="1799" kern="0">
              <a:solidFill>
                <a:srgbClr val="5C5C5C"/>
              </a:solidFill>
            </a:endParaRPr>
          </a:p>
        </p:txBody>
      </p:sp>
      <p:sp>
        <p:nvSpPr>
          <p:cNvPr id="23" name="Arc 22">
            <a:extLst>
              <a:ext uri="{FF2B5EF4-FFF2-40B4-BE49-F238E27FC236}">
                <a16:creationId xmlns:a16="http://schemas.microsoft.com/office/drawing/2014/main" id="{A4AE8739-6BAD-46F2-94AD-C367554916CC}"/>
              </a:ext>
            </a:extLst>
          </p:cNvPr>
          <p:cNvSpPr/>
          <p:nvPr/>
        </p:nvSpPr>
        <p:spPr>
          <a:xfrm>
            <a:off x="4389111" y="2260049"/>
            <a:ext cx="3487724" cy="3487723"/>
          </a:xfrm>
          <a:prstGeom prst="arc">
            <a:avLst>
              <a:gd name="adj1" fmla="val 18638933"/>
              <a:gd name="adj2" fmla="val 18630248"/>
            </a:avLst>
          </a:prstGeom>
          <a:noFill/>
          <a:ln w="12700" cap="flat" cmpd="sng" algn="ctr">
            <a:solidFill>
              <a:srgbClr val="6B767D"/>
            </a:solidFill>
            <a:prstDash val="solid"/>
            <a:miter lim="800000"/>
            <a:headEnd type="none"/>
            <a:tailEnd type="none"/>
          </a:ln>
          <a:effectLst/>
        </p:spPr>
        <p:txBody>
          <a:bodyPr lIns="121880" tIns="60940" rIns="121880" bIns="60940" rtlCol="0" anchor="ctr"/>
          <a:lstStyle/>
          <a:p>
            <a:pPr algn="ctr" defTabSz="914120">
              <a:defRPr/>
            </a:pPr>
            <a:endParaRPr lang="en-US" sz="1799" kern="0">
              <a:solidFill>
                <a:srgbClr val="5C5C5C"/>
              </a:solidFill>
            </a:endParaRPr>
          </a:p>
        </p:txBody>
      </p:sp>
      <p:sp>
        <p:nvSpPr>
          <p:cNvPr id="24" name="Oval 23">
            <a:extLst>
              <a:ext uri="{FF2B5EF4-FFF2-40B4-BE49-F238E27FC236}">
                <a16:creationId xmlns:a16="http://schemas.microsoft.com/office/drawing/2014/main" id="{C3D90AAB-7F77-469E-94A8-5850FE4CB97D}"/>
              </a:ext>
            </a:extLst>
          </p:cNvPr>
          <p:cNvSpPr/>
          <p:nvPr/>
        </p:nvSpPr>
        <p:spPr>
          <a:xfrm>
            <a:off x="7243512" y="2720239"/>
            <a:ext cx="290646" cy="292547"/>
          </a:xfrm>
          <a:prstGeom prst="ellipse">
            <a:avLst/>
          </a:prstGeom>
          <a:solidFill>
            <a:sysClr val="window" lastClr="FFFFFF"/>
          </a:solidFill>
          <a:ln w="28575" cap="flat" cmpd="sng" algn="ctr">
            <a:solidFill>
              <a:schemeClr val="accent1"/>
            </a:solidFill>
            <a:prstDash val="solid"/>
            <a:miter lim="800000"/>
          </a:ln>
          <a:effectLst/>
        </p:spPr>
        <p:txBody>
          <a:bodyPr lIns="121880" tIns="60940" rIns="121880" bIns="60940" rtlCol="0" anchor="ctr"/>
          <a:lstStyle/>
          <a:p>
            <a:pPr algn="ctr" defTabSz="914120">
              <a:defRPr/>
            </a:pPr>
            <a:r>
              <a:rPr lang="en-US" sz="1050" b="1" kern="0">
                <a:solidFill>
                  <a:schemeClr val="tx1">
                    <a:lumMod val="50000"/>
                  </a:schemeClr>
                </a:solidFill>
              </a:rPr>
              <a:t>2</a:t>
            </a:r>
          </a:p>
        </p:txBody>
      </p:sp>
      <p:sp>
        <p:nvSpPr>
          <p:cNvPr id="25" name="Oval 24">
            <a:extLst>
              <a:ext uri="{FF2B5EF4-FFF2-40B4-BE49-F238E27FC236}">
                <a16:creationId xmlns:a16="http://schemas.microsoft.com/office/drawing/2014/main" id="{8B21496D-1F18-4FD9-8B84-D8976CDED641}"/>
              </a:ext>
            </a:extLst>
          </p:cNvPr>
          <p:cNvSpPr/>
          <p:nvPr/>
        </p:nvSpPr>
        <p:spPr>
          <a:xfrm>
            <a:off x="7397004" y="4752734"/>
            <a:ext cx="290646" cy="292547"/>
          </a:xfrm>
          <a:prstGeom prst="ellipse">
            <a:avLst/>
          </a:prstGeom>
          <a:solidFill>
            <a:sysClr val="window" lastClr="FFFFFF"/>
          </a:solidFill>
          <a:ln w="28575" cap="flat" cmpd="sng" algn="ctr">
            <a:solidFill>
              <a:schemeClr val="accent1"/>
            </a:solidFill>
            <a:prstDash val="solid"/>
            <a:miter lim="800000"/>
          </a:ln>
          <a:effectLst/>
        </p:spPr>
        <p:txBody>
          <a:bodyPr lIns="121880" tIns="60940" rIns="121880" bIns="60940" rtlCol="0" anchor="ctr"/>
          <a:lstStyle/>
          <a:p>
            <a:pPr algn="ctr" defTabSz="914120">
              <a:defRPr/>
            </a:pPr>
            <a:r>
              <a:rPr lang="en-US" sz="1050" b="1" kern="0">
                <a:solidFill>
                  <a:schemeClr val="tx1">
                    <a:lumMod val="50000"/>
                  </a:schemeClr>
                </a:solidFill>
              </a:rPr>
              <a:t>3</a:t>
            </a:r>
          </a:p>
        </p:txBody>
      </p:sp>
      <p:sp>
        <p:nvSpPr>
          <p:cNvPr id="26" name="Oval 25">
            <a:extLst>
              <a:ext uri="{FF2B5EF4-FFF2-40B4-BE49-F238E27FC236}">
                <a16:creationId xmlns:a16="http://schemas.microsoft.com/office/drawing/2014/main" id="{4616A2B3-5E75-449C-A961-F73D56A4B8C4}"/>
              </a:ext>
            </a:extLst>
          </p:cNvPr>
          <p:cNvSpPr/>
          <p:nvPr/>
        </p:nvSpPr>
        <p:spPr>
          <a:xfrm>
            <a:off x="5243756" y="2295049"/>
            <a:ext cx="290646" cy="292547"/>
          </a:xfrm>
          <a:prstGeom prst="ellipse">
            <a:avLst/>
          </a:prstGeom>
          <a:solidFill>
            <a:sysClr val="window" lastClr="FFFFFF"/>
          </a:solidFill>
          <a:ln w="28575" cap="flat" cmpd="sng" algn="ctr">
            <a:solidFill>
              <a:schemeClr val="accent1"/>
            </a:solidFill>
            <a:prstDash val="solid"/>
            <a:miter lim="800000"/>
          </a:ln>
          <a:effectLst/>
        </p:spPr>
        <p:txBody>
          <a:bodyPr lIns="121880" tIns="60940" rIns="121880" bIns="60940" rtlCol="0" anchor="ctr"/>
          <a:lstStyle/>
          <a:p>
            <a:pPr algn="ctr" defTabSz="914120">
              <a:defRPr/>
            </a:pPr>
            <a:r>
              <a:rPr lang="en-US" sz="1050" b="1" kern="0">
                <a:solidFill>
                  <a:schemeClr val="tx1">
                    <a:lumMod val="50000"/>
                  </a:schemeClr>
                </a:solidFill>
              </a:rPr>
              <a:t>1</a:t>
            </a:r>
          </a:p>
        </p:txBody>
      </p:sp>
      <p:sp>
        <p:nvSpPr>
          <p:cNvPr id="28" name="Oval 27">
            <a:extLst>
              <a:ext uri="{FF2B5EF4-FFF2-40B4-BE49-F238E27FC236}">
                <a16:creationId xmlns:a16="http://schemas.microsoft.com/office/drawing/2014/main" id="{AAE03860-DB22-4503-9753-60A1829F6D74}"/>
              </a:ext>
            </a:extLst>
          </p:cNvPr>
          <p:cNvSpPr/>
          <p:nvPr/>
        </p:nvSpPr>
        <p:spPr>
          <a:xfrm>
            <a:off x="4391878" y="4274903"/>
            <a:ext cx="290646" cy="292547"/>
          </a:xfrm>
          <a:prstGeom prst="ellipse">
            <a:avLst/>
          </a:prstGeom>
          <a:solidFill>
            <a:sysClr val="window" lastClr="FFFFFF"/>
          </a:solidFill>
          <a:ln w="28575" cap="flat" cmpd="sng" algn="ctr">
            <a:solidFill>
              <a:schemeClr val="accent1"/>
            </a:solidFill>
            <a:prstDash val="solid"/>
            <a:miter lim="800000"/>
          </a:ln>
          <a:effectLst/>
        </p:spPr>
        <p:txBody>
          <a:bodyPr lIns="121880" tIns="60940" rIns="121880" bIns="60940" rtlCol="0" anchor="ctr"/>
          <a:lstStyle/>
          <a:p>
            <a:pPr algn="ctr" defTabSz="914120">
              <a:defRPr/>
            </a:pPr>
            <a:r>
              <a:rPr lang="en-US" sz="1050" b="1" kern="0">
                <a:solidFill>
                  <a:schemeClr val="tx1">
                    <a:lumMod val="50000"/>
                  </a:schemeClr>
                </a:solidFill>
              </a:rPr>
              <a:t>4</a:t>
            </a:r>
          </a:p>
        </p:txBody>
      </p:sp>
      <p:sp>
        <p:nvSpPr>
          <p:cNvPr id="30" name="Oval 29">
            <a:extLst>
              <a:ext uri="{FF2B5EF4-FFF2-40B4-BE49-F238E27FC236}">
                <a16:creationId xmlns:a16="http://schemas.microsoft.com/office/drawing/2014/main" id="{7F0635C2-4AA7-46A6-83FE-541D2CEB17F9}"/>
              </a:ext>
            </a:extLst>
          </p:cNvPr>
          <p:cNvSpPr/>
          <p:nvPr/>
        </p:nvSpPr>
        <p:spPr>
          <a:xfrm>
            <a:off x="4973554" y="2905077"/>
            <a:ext cx="2290496" cy="2290492"/>
          </a:xfrm>
          <a:prstGeom prst="ellipse">
            <a:avLst/>
          </a:prstGeom>
          <a:solidFill>
            <a:sysClr val="window" lastClr="FFFFFF"/>
          </a:solidFill>
          <a:ln w="12700" cap="flat" cmpd="sng" algn="ctr">
            <a:noFill/>
            <a:prstDash val="solid"/>
            <a:miter lim="800000"/>
          </a:ln>
          <a:effectLst/>
        </p:spPr>
        <p:txBody>
          <a:bodyPr lIns="121880" tIns="60940" rIns="121880" bIns="60940" rtlCol="0" anchor="ctr"/>
          <a:lstStyle/>
          <a:p>
            <a:pPr algn="ctr" defTabSz="914120">
              <a:defRPr/>
            </a:pPr>
            <a:endParaRPr lang="en-US" sz="3699" kern="0">
              <a:solidFill>
                <a:prstClr val="white"/>
              </a:solidFill>
            </a:endParaRPr>
          </a:p>
        </p:txBody>
      </p:sp>
      <p:sp>
        <p:nvSpPr>
          <p:cNvPr id="32" name="Title 1">
            <a:extLst>
              <a:ext uri="{FF2B5EF4-FFF2-40B4-BE49-F238E27FC236}">
                <a16:creationId xmlns:a16="http://schemas.microsoft.com/office/drawing/2014/main" id="{031FCE88-1F98-49F8-A9D1-F2D8AB8664B3}"/>
              </a:ext>
            </a:extLst>
          </p:cNvPr>
          <p:cNvSpPr txBox="1">
            <a:spLocks/>
          </p:cNvSpPr>
          <p:nvPr/>
        </p:nvSpPr>
        <p:spPr>
          <a:xfrm>
            <a:off x="915980" y="695778"/>
            <a:ext cx="10360043" cy="594179"/>
          </a:xfrm>
          <a:prstGeom prst="rect">
            <a:avLst/>
          </a:prstGeom>
        </p:spPr>
        <p:txBody>
          <a:bodyPr vert="horz" lIns="0" tIns="45706" rIns="0" bIns="0" rtlCol="0" anchor="b" anchorCtr="0">
            <a:noAutofit/>
          </a:bodyPr>
          <a:lstStyle>
            <a:lvl1pPr algn="l" defTabSz="914400" rtl="0" eaLnBrk="1" latinLnBrk="0" hangingPunct="1">
              <a:lnSpc>
                <a:spcPct val="80000"/>
              </a:lnSpc>
              <a:spcBef>
                <a:spcPct val="0"/>
              </a:spcBef>
              <a:buNone/>
              <a:defRPr lang="en-US" sz="3600" b="0" i="0" kern="1200" cap="none" spc="-75" baseline="0" dirty="0">
                <a:solidFill>
                  <a:schemeClr val="tx1"/>
                </a:solidFill>
                <a:latin typeface="+mj-lt"/>
                <a:ea typeface="Bebas Neue" charset="0"/>
                <a:cs typeface="Chronicle Display Black"/>
              </a:defRPr>
            </a:lvl1pPr>
          </a:lstStyle>
          <a:p>
            <a:endParaRPr lang="en-US" sz="3599"/>
          </a:p>
        </p:txBody>
      </p:sp>
      <p:sp>
        <p:nvSpPr>
          <p:cNvPr id="33" name="Rectangle 32">
            <a:extLst>
              <a:ext uri="{FF2B5EF4-FFF2-40B4-BE49-F238E27FC236}">
                <a16:creationId xmlns:a16="http://schemas.microsoft.com/office/drawing/2014/main" id="{6997F136-C102-4149-A7A9-7ED97E95247A}"/>
              </a:ext>
            </a:extLst>
          </p:cNvPr>
          <p:cNvSpPr/>
          <p:nvPr/>
        </p:nvSpPr>
        <p:spPr>
          <a:xfrm>
            <a:off x="4413052" y="1565144"/>
            <a:ext cx="3365897" cy="365701"/>
          </a:xfrm>
          <a:prstGeom prst="rect">
            <a:avLst/>
          </a:prstGeom>
          <a:no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1110" algn="ctr" defTabSz="914120">
              <a:lnSpc>
                <a:spcPct val="120000"/>
              </a:lnSpc>
              <a:spcAft>
                <a:spcPts val="599"/>
              </a:spcAft>
              <a:buClr>
                <a:srgbClr val="000000"/>
              </a:buClr>
              <a:defRPr/>
            </a:pPr>
            <a:endParaRPr lang="en-US" sz="1600" b="1">
              <a:solidFill>
                <a:srgbClr val="000000"/>
              </a:solidFill>
            </a:endParaRPr>
          </a:p>
        </p:txBody>
      </p:sp>
      <p:pic>
        <p:nvPicPr>
          <p:cNvPr id="39" name="Picture 2" descr="Optimus prime Logo PNG Vector">
            <a:extLst>
              <a:ext uri="{FF2B5EF4-FFF2-40B4-BE49-F238E27FC236}">
                <a16:creationId xmlns:a16="http://schemas.microsoft.com/office/drawing/2014/main" id="{E30733A5-48AD-473C-8ECC-727383D009E3}"/>
              </a:ext>
            </a:extLst>
          </p:cNvPr>
          <p:cNvPicPr>
            <a:picLocks noChangeAspect="1" noChangeArrowheads="1"/>
          </p:cNvPicPr>
          <p:nvPr/>
        </p:nvPicPr>
        <p:blipFill>
          <a:blip r:embed="rId7">
            <a:duotone>
              <a:schemeClr val="bg2">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5158579" y="2799181"/>
            <a:ext cx="1904315" cy="2312933"/>
          </a:xfrm>
          <a:prstGeom prst="rect">
            <a:avLst/>
          </a:prstGeom>
          <a:noFill/>
          <a:extLst>
            <a:ext uri="{909E8E84-426E-40DD-AFC4-6F175D3DCCD1}">
              <a14:hiddenFill xmlns:a14="http://schemas.microsoft.com/office/drawing/2010/main">
                <a:solidFill>
                  <a:srgbClr val="FFFFFF"/>
                </a:solidFill>
              </a14:hiddenFill>
            </a:ext>
          </a:extLst>
        </p:spPr>
      </p:pic>
      <p:sp>
        <p:nvSpPr>
          <p:cNvPr id="42" name="Rectangle 41">
            <a:extLst>
              <a:ext uri="{FF2B5EF4-FFF2-40B4-BE49-F238E27FC236}">
                <a16:creationId xmlns:a16="http://schemas.microsoft.com/office/drawing/2014/main" id="{819C0E69-96B2-4C5A-96D8-2F9BC81A9185}"/>
              </a:ext>
            </a:extLst>
          </p:cNvPr>
          <p:cNvSpPr/>
          <p:nvPr/>
        </p:nvSpPr>
        <p:spPr>
          <a:xfrm>
            <a:off x="8238073" y="2887251"/>
            <a:ext cx="3427673" cy="1400383"/>
          </a:xfrm>
          <a:prstGeom prst="rect">
            <a:avLst/>
          </a:prstGeom>
        </p:spPr>
        <p:txBody>
          <a:bodyPr wrap="square">
            <a:spAutoFit/>
          </a:bodyPr>
          <a:lstStyle/>
          <a:p>
            <a:pPr marL="171879" lvl="1" indent="-171879" defTabSz="914120">
              <a:lnSpc>
                <a:spcPts val="1299"/>
              </a:lnSpc>
              <a:spcAft>
                <a:spcPts val="1203"/>
              </a:spcAft>
              <a:buClr>
                <a:schemeClr val="tx1">
                  <a:lumMod val="75000"/>
                </a:schemeClr>
              </a:buClr>
              <a:buSzPct val="75000"/>
              <a:buFont typeface="Arial" panose="020B0604020202020204" pitchFamily="34" charset="0"/>
              <a:buChar char="•"/>
              <a:tabLst>
                <a:tab pos="182824" algn="l"/>
              </a:tabLst>
              <a:defRPr/>
            </a:pPr>
            <a:r>
              <a:rPr lang="en-US" sz="1203" dirty="0">
                <a:solidFill>
                  <a:srgbClr val="6B767D"/>
                </a:solidFill>
              </a:rPr>
              <a:t>Deloitte Leads will include a slide that outlines a clear and concise objective for the session.</a:t>
            </a:r>
          </a:p>
          <a:p>
            <a:pPr marL="171879" lvl="1" indent="-171879" defTabSz="914120">
              <a:lnSpc>
                <a:spcPts val="1299"/>
              </a:lnSpc>
              <a:spcAft>
                <a:spcPts val="1203"/>
              </a:spcAft>
              <a:buClr>
                <a:schemeClr val="tx1">
                  <a:lumMod val="75000"/>
                </a:schemeClr>
              </a:buClr>
              <a:buSzPct val="75000"/>
              <a:buFont typeface="Arial" panose="020B0604020202020204" pitchFamily="34" charset="0"/>
              <a:buChar char="•"/>
              <a:tabLst>
                <a:tab pos="182824" algn="l"/>
              </a:tabLst>
              <a:defRPr/>
            </a:pPr>
            <a:r>
              <a:rPr lang="en-US" sz="1203" dirty="0">
                <a:solidFill>
                  <a:srgbClr val="6B767D"/>
                </a:solidFill>
              </a:rPr>
              <a:t>Additionally, a section on the actual outcomes of the session will be provided. </a:t>
            </a:r>
          </a:p>
          <a:p>
            <a:pPr marL="171879" lvl="1" indent="-171879" defTabSz="914120">
              <a:lnSpc>
                <a:spcPts val="1299"/>
              </a:lnSpc>
              <a:spcAft>
                <a:spcPts val="1203"/>
              </a:spcAft>
              <a:buClr>
                <a:schemeClr val="tx1">
                  <a:lumMod val="75000"/>
                </a:schemeClr>
              </a:buClr>
              <a:buSzPct val="75000"/>
              <a:buFont typeface="Arial" panose="020B0604020202020204" pitchFamily="34" charset="0"/>
              <a:buChar char="•"/>
              <a:tabLst>
                <a:tab pos="182824" algn="l"/>
              </a:tabLst>
              <a:defRPr/>
            </a:pPr>
            <a:r>
              <a:rPr lang="en-US" sz="1203" dirty="0">
                <a:solidFill>
                  <a:srgbClr val="6B767D"/>
                </a:solidFill>
              </a:rPr>
              <a:t>Clearly lay out to  attendees what we are asking from you.</a:t>
            </a:r>
          </a:p>
        </p:txBody>
      </p:sp>
      <p:sp>
        <p:nvSpPr>
          <p:cNvPr id="43" name="Rectangle 42">
            <a:extLst>
              <a:ext uri="{FF2B5EF4-FFF2-40B4-BE49-F238E27FC236}">
                <a16:creationId xmlns:a16="http://schemas.microsoft.com/office/drawing/2014/main" id="{7A106370-6F15-46D8-86A2-BD2A6110ACEB}"/>
              </a:ext>
            </a:extLst>
          </p:cNvPr>
          <p:cNvSpPr/>
          <p:nvPr/>
        </p:nvSpPr>
        <p:spPr>
          <a:xfrm>
            <a:off x="7919170" y="4996866"/>
            <a:ext cx="3892753" cy="1493848"/>
          </a:xfrm>
          <a:prstGeom prst="rect">
            <a:avLst/>
          </a:prstGeom>
        </p:spPr>
        <p:txBody>
          <a:bodyPr wrap="square">
            <a:spAutoFit/>
          </a:bodyPr>
          <a:lstStyle/>
          <a:p>
            <a:pPr marL="171879" lvl="1" indent="-171879" defTabSz="914120">
              <a:lnSpc>
                <a:spcPts val="1299"/>
              </a:lnSpc>
              <a:spcAft>
                <a:spcPts val="602"/>
              </a:spcAft>
              <a:buClr>
                <a:schemeClr val="tx1">
                  <a:lumMod val="75000"/>
                </a:schemeClr>
              </a:buClr>
              <a:buSzPct val="75000"/>
              <a:buFont typeface="Arial" panose="020B0604020202020204" pitchFamily="34" charset="0"/>
              <a:buChar char="•"/>
              <a:tabLst>
                <a:tab pos="182824" algn="l"/>
              </a:tabLst>
              <a:defRPr/>
            </a:pPr>
            <a:r>
              <a:rPr lang="en-US" sz="1203" dirty="0">
                <a:solidFill>
                  <a:srgbClr val="6B767D"/>
                </a:solidFill>
              </a:rPr>
              <a:t>Deloitte Leads will provide more detailed Agendas for the audience on the invites.</a:t>
            </a:r>
          </a:p>
          <a:p>
            <a:pPr marL="171879" lvl="1" indent="-171879" defTabSz="914120">
              <a:lnSpc>
                <a:spcPts val="1299"/>
              </a:lnSpc>
              <a:spcAft>
                <a:spcPts val="602"/>
              </a:spcAft>
              <a:buClr>
                <a:schemeClr val="tx1">
                  <a:lumMod val="75000"/>
                </a:schemeClr>
              </a:buClr>
              <a:buSzPct val="75000"/>
              <a:buFont typeface="Arial" panose="020B0604020202020204" pitchFamily="34" charset="0"/>
              <a:buChar char="•"/>
              <a:tabLst>
                <a:tab pos="182824" algn="l"/>
              </a:tabLst>
              <a:defRPr/>
            </a:pPr>
            <a:r>
              <a:rPr lang="en-US" sz="1203" dirty="0">
                <a:solidFill>
                  <a:srgbClr val="6B767D"/>
                </a:solidFill>
              </a:rPr>
              <a:t>Deloitte Leads will indicate whether the session is a deep dive.</a:t>
            </a:r>
          </a:p>
          <a:p>
            <a:pPr marL="171879" lvl="1" indent="-171879" defTabSz="914120">
              <a:lnSpc>
                <a:spcPts val="1299"/>
              </a:lnSpc>
              <a:spcAft>
                <a:spcPts val="602"/>
              </a:spcAft>
              <a:buClr>
                <a:schemeClr val="tx1">
                  <a:lumMod val="75000"/>
                </a:schemeClr>
              </a:buClr>
              <a:buSzPct val="75000"/>
              <a:buFont typeface="Arial" panose="020B0604020202020204" pitchFamily="34" charset="0"/>
              <a:buChar char="•"/>
              <a:tabLst>
                <a:tab pos="182824" algn="l"/>
              </a:tabLst>
              <a:defRPr/>
            </a:pPr>
            <a:r>
              <a:rPr lang="en-US" sz="1203" dirty="0">
                <a:solidFill>
                  <a:srgbClr val="6B767D"/>
                </a:solidFill>
              </a:rPr>
              <a:t>Technology Leads will identify the required personnel for the meeting.</a:t>
            </a:r>
          </a:p>
          <a:p>
            <a:pPr marL="171879" lvl="1" indent="-171879" defTabSz="914120">
              <a:lnSpc>
                <a:spcPts val="1299"/>
              </a:lnSpc>
              <a:spcAft>
                <a:spcPts val="300"/>
              </a:spcAft>
              <a:buClr>
                <a:schemeClr val="tx1">
                  <a:lumMod val="75000"/>
                </a:schemeClr>
              </a:buClr>
              <a:buSzPct val="75000"/>
              <a:buFont typeface="Arial" panose="020B0604020202020204" pitchFamily="34" charset="0"/>
              <a:buChar char="•"/>
              <a:tabLst>
                <a:tab pos="182824" algn="l"/>
              </a:tabLst>
              <a:defRPr/>
            </a:pPr>
            <a:endParaRPr lang="en-US" sz="1203" dirty="0">
              <a:solidFill>
                <a:srgbClr val="6B767D"/>
              </a:solidFill>
            </a:endParaRPr>
          </a:p>
        </p:txBody>
      </p:sp>
    </p:spTree>
    <p:extLst>
      <p:ext uri="{BB962C8B-B14F-4D97-AF65-F5344CB8AC3E}">
        <p14:creationId xmlns:p14="http://schemas.microsoft.com/office/powerpoint/2010/main" val="218876259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Group 3">
            <a:extLst>
              <a:ext uri="{FF2B5EF4-FFF2-40B4-BE49-F238E27FC236}">
                <a16:creationId xmlns:a16="http://schemas.microsoft.com/office/drawing/2014/main" id="{7FA3D70F-6DA0-4CED-8964-788641A3AD74}"/>
              </a:ext>
            </a:extLst>
          </p:cNvPr>
          <p:cNvGraphicFramePr>
            <a:graphicFrameLocks noGrp="1"/>
          </p:cNvGraphicFramePr>
          <p:nvPr/>
        </p:nvGraphicFramePr>
        <p:xfrm>
          <a:off x="373485" y="935517"/>
          <a:ext cx="5302843" cy="4077319"/>
        </p:xfrm>
        <a:graphic>
          <a:graphicData uri="http://schemas.openxmlformats.org/drawingml/2006/table">
            <a:tbl>
              <a:tblPr/>
              <a:tblGrid>
                <a:gridCol w="5302843">
                  <a:extLst>
                    <a:ext uri="{9D8B030D-6E8A-4147-A177-3AD203B41FA5}">
                      <a16:colId xmlns:a16="http://schemas.microsoft.com/office/drawing/2014/main" val="20000"/>
                    </a:ext>
                  </a:extLst>
                </a:gridCol>
              </a:tblGrid>
              <a:tr h="411683">
                <a:tc>
                  <a:txBody>
                    <a:bodyPr/>
                    <a:lstStyle/>
                    <a:p>
                      <a:pPr marL="0" marR="0" lvl="0" indent="0" algn="ctr" defTabSz="684213" rtl="0" eaLnBrk="0" fontAlgn="base" latinLnBrk="0" hangingPunct="0">
                        <a:lnSpc>
                          <a:spcPct val="100000"/>
                        </a:lnSpc>
                        <a:spcBef>
                          <a:spcPts val="0"/>
                        </a:spcBef>
                        <a:spcAft>
                          <a:spcPct val="0"/>
                        </a:spcAft>
                        <a:buClrTx/>
                        <a:buSzPct val="25000"/>
                        <a:buFont typeface="Wingdings" pitchFamily="2" charset="2"/>
                        <a:buNone/>
                        <a:tabLst/>
                        <a:defRPr/>
                      </a:pPr>
                      <a:r>
                        <a:rPr kumimoji="0" lang="en-US" sz="1600" b="1" u="none" strike="noStrike" kern="1200" cap="none" normalizeH="0" baseline="0">
                          <a:ln>
                            <a:noFill/>
                          </a:ln>
                          <a:solidFill>
                            <a:schemeClr val="accent1"/>
                          </a:solidFill>
                          <a:effectLst/>
                          <a:latin typeface="+mn-lt"/>
                          <a:ea typeface="+mn-ea"/>
                          <a:cs typeface="+mn-cs"/>
                        </a:rPr>
                        <a:t>Topic</a:t>
                      </a:r>
                    </a:p>
                  </a:txBody>
                  <a:tcPr marT="91440" marB="91440" anchor="ctr" horzOverflow="overflow">
                    <a:lnL w="12700" cmpd="sng">
                      <a:noFill/>
                      <a:prstDash val="solid"/>
                    </a:lnL>
                    <a:lnR w="635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435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pPr>
                      <a:r>
                        <a:rPr kumimoji="0" lang="en-US" sz="1400" b="0" i="0" u="none" strike="noStrike" cap="none" normalizeH="0" baseline="0">
                          <a:ln>
                            <a:noFill/>
                          </a:ln>
                          <a:solidFill>
                            <a:srgbClr val="6B767D"/>
                          </a:solidFill>
                          <a:effectLst/>
                          <a:latin typeface="+mn-lt"/>
                        </a:rPr>
                        <a:t>Introductions and Workshop Objective</a:t>
                      </a:r>
                    </a:p>
                  </a:txBody>
                  <a:tcPr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0001"/>
                  </a:ext>
                </a:extLst>
              </a:tr>
              <a:tr h="435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pPr>
                      <a:r>
                        <a:rPr kumimoji="0" lang="en-US" sz="1400" b="0" i="0" u="none" strike="noStrike" cap="none" normalizeH="0" baseline="0">
                          <a:ln>
                            <a:noFill/>
                          </a:ln>
                          <a:solidFill>
                            <a:srgbClr val="6B767D"/>
                          </a:solidFill>
                          <a:effectLst/>
                          <a:latin typeface="+mn-lt"/>
                        </a:rPr>
                        <a:t>Terminology</a:t>
                      </a:r>
                    </a:p>
                  </a:txBody>
                  <a:tcPr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639006059"/>
                  </a:ext>
                </a:extLst>
              </a:tr>
              <a:tr h="435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a:ln>
                            <a:noFill/>
                          </a:ln>
                          <a:solidFill>
                            <a:srgbClr val="6B767D"/>
                          </a:solidFill>
                          <a:effectLst/>
                          <a:latin typeface="+mn-lt"/>
                        </a:rPr>
                        <a:t>Proposed </a:t>
                      </a:r>
                      <a:r>
                        <a:rPr kumimoji="0" lang="en-US" sz="1400" b="0" i="0" u="none" strike="noStrike" cap="none" normalizeH="0" baseline="0" err="1">
                          <a:ln>
                            <a:noFill/>
                          </a:ln>
                          <a:solidFill>
                            <a:srgbClr val="6B767D"/>
                          </a:solidFill>
                          <a:effectLst/>
                          <a:latin typeface="+mn-lt"/>
                        </a:rPr>
                        <a:t>PoDs</a:t>
                      </a:r>
                      <a:r>
                        <a:rPr kumimoji="0" lang="en-US" sz="1400" b="0" i="0" u="none" strike="noStrike" cap="none" normalizeH="0" baseline="0">
                          <a:ln>
                            <a:noFill/>
                          </a:ln>
                          <a:solidFill>
                            <a:srgbClr val="6B767D"/>
                          </a:solidFill>
                          <a:effectLst/>
                          <a:latin typeface="+mn-lt"/>
                        </a:rPr>
                        <a:t> (SaaS), Provisioning</a:t>
                      </a:r>
                    </a:p>
                  </a:txBody>
                  <a:tcPr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15052529"/>
                  </a:ext>
                </a:extLst>
              </a:tr>
              <a:tr h="541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a:ln>
                            <a:noFill/>
                          </a:ln>
                          <a:solidFill>
                            <a:srgbClr val="6B767D"/>
                          </a:solidFill>
                          <a:effectLst/>
                          <a:latin typeface="+mn-lt"/>
                        </a:rPr>
                        <a:t>Middleware (PaaS) environments</a:t>
                      </a:r>
                    </a:p>
                  </a:txBody>
                  <a:tcPr anchor="ctr" horzOverflow="overflow">
                    <a:lnL w="12700" cmpd="sng">
                      <a:noFill/>
                      <a:prstDash val="solid"/>
                    </a:lnL>
                    <a:lnR w="12700" cmpd="sng">
                      <a:noFill/>
                      <a:prstDash val="solid"/>
                    </a:lnR>
                    <a:lnT w="3175" cap="flat" cmpd="sng" algn="ctr">
                      <a:solidFill>
                        <a:schemeClr val="accent6"/>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14617761"/>
                  </a:ext>
                </a:extLst>
              </a:tr>
              <a:tr h="429910">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a:ln>
                            <a:noFill/>
                          </a:ln>
                          <a:solidFill>
                            <a:srgbClr val="6B767D"/>
                          </a:solidFill>
                          <a:effectLst/>
                          <a:latin typeface="+mn-lt"/>
                        </a:rPr>
                        <a:t>Oracle Upgrades (Patches)</a:t>
                      </a:r>
                    </a:p>
                  </a:txBody>
                  <a:tcPr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963317600"/>
                  </a:ext>
                </a:extLst>
              </a:tr>
              <a:tr h="435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a:ln>
                            <a:noFill/>
                          </a:ln>
                          <a:solidFill>
                            <a:srgbClr val="6B767D"/>
                          </a:solidFill>
                          <a:effectLst/>
                          <a:latin typeface="+mn-lt"/>
                        </a:rPr>
                        <a:t>Instance Refresh</a:t>
                      </a:r>
                    </a:p>
                  </a:txBody>
                  <a:tcPr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976733591"/>
                  </a:ext>
                </a:extLst>
              </a:tr>
              <a:tr h="499901">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a:ln>
                            <a:noFill/>
                          </a:ln>
                          <a:solidFill>
                            <a:srgbClr val="6B767D"/>
                          </a:solidFill>
                          <a:effectLst/>
                          <a:latin typeface="+mn-lt"/>
                        </a:rPr>
                        <a:t>Responsibility Matrix</a:t>
                      </a:r>
                    </a:p>
                  </a:txBody>
                  <a:tcPr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6017353"/>
                  </a:ext>
                </a:extLst>
              </a:tr>
              <a:tr h="435798">
                <a:tc>
                  <a:txBody>
                    <a:bodyPr/>
                    <a:lstStyle/>
                    <a:p>
                      <a:pPr marL="0" marR="0" lvl="0" indent="0" algn="l" defTabSz="684213" rtl="0" eaLnBrk="0" fontAlgn="base" latinLnBrk="0" hangingPunct="0">
                        <a:lnSpc>
                          <a:spcPct val="100000"/>
                        </a:lnSpc>
                        <a:spcBef>
                          <a:spcPts val="300"/>
                        </a:spcBef>
                        <a:spcAft>
                          <a:spcPct val="0"/>
                        </a:spcAft>
                        <a:buClrTx/>
                        <a:buSzPct val="25000"/>
                        <a:buFontTx/>
                        <a:buNone/>
                        <a:tabLst/>
                        <a:defRPr/>
                      </a:pPr>
                      <a:r>
                        <a:rPr kumimoji="0" lang="en-US" sz="1400" b="0" i="0" u="none" strike="noStrike" cap="none" normalizeH="0" baseline="0">
                          <a:ln>
                            <a:noFill/>
                          </a:ln>
                          <a:solidFill>
                            <a:srgbClr val="6B767D"/>
                          </a:solidFill>
                          <a:effectLst/>
                          <a:latin typeface="+mn-lt"/>
                        </a:rPr>
                        <a:t>Appendix</a:t>
                      </a:r>
                    </a:p>
                  </a:txBody>
                  <a:tcPr anchor="ctr" horzOverflow="overflow">
                    <a:lnL w="12700" cmpd="sng">
                      <a:noFill/>
                      <a:prstDash val="solid"/>
                    </a:lnL>
                    <a:lnR w="12700" cmpd="sng">
                      <a:noFill/>
                      <a:prstDash val="solid"/>
                    </a:lnR>
                    <a:lnT w="3175" cap="flat" cmpd="sng" algn="ctr">
                      <a:solidFill>
                        <a:schemeClr val="tx1"/>
                      </a:solidFill>
                      <a:prstDash val="solid"/>
                      <a:round/>
                      <a:headEnd type="none" w="med" len="med"/>
                      <a:tailEnd type="none" w="med" len="med"/>
                    </a:lnT>
                    <a:lnB w="3175"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5303784"/>
                  </a:ext>
                </a:extLst>
              </a:tr>
            </a:tbl>
          </a:graphicData>
        </a:graphic>
      </p:graphicFrame>
      <p:sp>
        <p:nvSpPr>
          <p:cNvPr id="2" name="Title 2">
            <a:extLst>
              <a:ext uri="{FF2B5EF4-FFF2-40B4-BE49-F238E27FC236}">
                <a16:creationId xmlns:a16="http://schemas.microsoft.com/office/drawing/2014/main" id="{FA91D1FE-7FC6-C7FA-045F-32A5C6D2E3BB}"/>
              </a:ext>
            </a:extLst>
          </p:cNvPr>
          <p:cNvSpPr txBox="1">
            <a:spLocks/>
          </p:cNvSpPr>
          <p:nvPr/>
        </p:nvSpPr>
        <p:spPr>
          <a:xfrm>
            <a:off x="729996" y="359538"/>
            <a:ext cx="11041380" cy="407656"/>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2400" b="1" i="0" kern="1200">
                <a:solidFill>
                  <a:schemeClr val="accent1"/>
                </a:solidFill>
                <a:latin typeface="Arial" panose="020B0604020202020204" pitchFamily="34" charset="0"/>
                <a:ea typeface="+mj-ea"/>
                <a:cs typeface="Arial" panose="020B0604020202020204"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US" sz="2400" b="1" i="0" u="none" strike="noStrike" kern="1200" cap="none" spc="0" normalizeH="0" baseline="0" noProof="0">
              <a:ln>
                <a:noFill/>
              </a:ln>
              <a:solidFill>
                <a:srgbClr val="F3753F"/>
              </a:solidFill>
              <a:effectLst/>
              <a:uLnTx/>
              <a:uFillTx/>
              <a:latin typeface="Arial" panose="020B0604020202020204" pitchFamily="34" charset="0"/>
              <a:ea typeface="+mj-ea"/>
              <a:cs typeface="Arial" panose="020B0604020202020204" pitchFamily="34" charset="0"/>
            </a:endParaRPr>
          </a:p>
        </p:txBody>
      </p:sp>
      <p:sp>
        <p:nvSpPr>
          <p:cNvPr id="3" name="Title 2">
            <a:extLst>
              <a:ext uri="{FF2B5EF4-FFF2-40B4-BE49-F238E27FC236}">
                <a16:creationId xmlns:a16="http://schemas.microsoft.com/office/drawing/2014/main" id="{68AFC83A-B11E-AFA3-4320-54919F83355B}"/>
              </a:ext>
            </a:extLst>
          </p:cNvPr>
          <p:cNvSpPr>
            <a:spLocks noGrp="1"/>
          </p:cNvSpPr>
          <p:nvPr>
            <p:ph type="title"/>
          </p:nvPr>
        </p:nvSpPr>
        <p:spPr>
          <a:xfrm>
            <a:off x="469900" y="402587"/>
            <a:ext cx="11252200" cy="457200"/>
          </a:xfrm>
        </p:spPr>
        <p:txBody>
          <a:bodyPr/>
          <a:lstStyle/>
          <a:p>
            <a:r>
              <a:rPr lang="en-US" sz="2400">
                <a:ea typeface="Open Sans Light" panose="020B0306030504020204" pitchFamily="34" charset="0"/>
              </a:rPr>
              <a:t>Wrap Up</a:t>
            </a:r>
            <a:endParaRPr lang="en-US"/>
          </a:p>
        </p:txBody>
      </p:sp>
      <p:grpSp>
        <p:nvGrpSpPr>
          <p:cNvPr id="5" name="Group 4">
            <a:extLst>
              <a:ext uri="{FF2B5EF4-FFF2-40B4-BE49-F238E27FC236}">
                <a16:creationId xmlns:a16="http://schemas.microsoft.com/office/drawing/2014/main" id="{EE5E2420-73A5-4948-AF9D-A89D4D94B808}"/>
              </a:ext>
            </a:extLst>
          </p:cNvPr>
          <p:cNvGrpSpPr/>
          <p:nvPr/>
        </p:nvGrpSpPr>
        <p:grpSpPr>
          <a:xfrm>
            <a:off x="6925882" y="1015129"/>
            <a:ext cx="4660900" cy="246221"/>
            <a:chOff x="393700" y="1418689"/>
            <a:chExt cx="11379200" cy="246221"/>
          </a:xfrm>
        </p:grpSpPr>
        <p:cxnSp>
          <p:nvCxnSpPr>
            <p:cNvPr id="6" name="iBar:31/138">
              <a:extLst>
                <a:ext uri="{FF2B5EF4-FFF2-40B4-BE49-F238E27FC236}">
                  <a16:creationId xmlns:a16="http://schemas.microsoft.com/office/drawing/2014/main" id="{130195DB-8AD9-4B00-B71E-A07E20CEDD85}"/>
                </a:ext>
              </a:extLst>
            </p:cNvPr>
            <p:cNvCxnSpPr/>
            <p:nvPr/>
          </p:nvCxnSpPr>
          <p:spPr>
            <a:xfrm>
              <a:off x="393700" y="1562100"/>
              <a:ext cx="11379200" cy="0"/>
            </a:xfrm>
            <a:prstGeom prst="line">
              <a:avLst/>
            </a:prstGeom>
            <a:ln w="28575">
              <a:solidFill>
                <a:schemeClr val="accent1"/>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xtBox:31/138">
              <a:extLst>
                <a:ext uri="{FF2B5EF4-FFF2-40B4-BE49-F238E27FC236}">
                  <a16:creationId xmlns:a16="http://schemas.microsoft.com/office/drawing/2014/main" id="{FF452D41-4FB6-46F4-AAB0-F2F09E6C8028}"/>
                </a:ext>
              </a:extLst>
            </p:cNvPr>
            <p:cNvSpPr/>
            <p:nvPr/>
          </p:nvSpPr>
          <p:spPr>
            <a:xfrm>
              <a:off x="2427862" y="1418689"/>
              <a:ext cx="7120900" cy="246221"/>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0" rIns="91440" bIns="0"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F3753F"/>
                  </a:solidFill>
                  <a:effectLst/>
                  <a:uLnTx/>
                  <a:uFillTx/>
                  <a:latin typeface="Arial" panose="020B0604020202020204"/>
                  <a:ea typeface="+mn-ea"/>
                  <a:cs typeface="+mn-cs"/>
                </a:rPr>
                <a:t>Objectives &amp; Outputs</a:t>
              </a:r>
            </a:p>
          </p:txBody>
        </p:sp>
      </p:grpSp>
      <p:sp>
        <p:nvSpPr>
          <p:cNvPr id="9" name="Rectangle 8">
            <a:extLst>
              <a:ext uri="{FF2B5EF4-FFF2-40B4-BE49-F238E27FC236}">
                <a16:creationId xmlns:a16="http://schemas.microsoft.com/office/drawing/2014/main" id="{76445242-84E8-4EA9-B523-25BAD0C08857}"/>
              </a:ext>
            </a:extLst>
          </p:cNvPr>
          <p:cNvSpPr/>
          <p:nvPr/>
        </p:nvSpPr>
        <p:spPr>
          <a:xfrm>
            <a:off x="7724398" y="1520125"/>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6B767D"/>
                </a:solidFill>
                <a:effectLst/>
                <a:uLnTx/>
                <a:uFillTx/>
                <a:latin typeface="Arial" panose="020B0604020202020204"/>
                <a:ea typeface="+mn-ea"/>
                <a:cs typeface="+mn-cs"/>
              </a:rPr>
              <a:t>Finalize the no of </a:t>
            </a:r>
            <a:r>
              <a:rPr kumimoji="0" lang="en-US" sz="1400" b="0" i="0" u="none" strike="noStrike" kern="1200" cap="none" spc="0" normalizeH="0" baseline="0" noProof="0" err="1">
                <a:ln>
                  <a:noFill/>
                </a:ln>
                <a:solidFill>
                  <a:srgbClr val="6B767D"/>
                </a:solidFill>
                <a:effectLst/>
                <a:uLnTx/>
                <a:uFillTx/>
                <a:latin typeface="Arial" panose="020B0604020202020204"/>
                <a:ea typeface="+mn-ea"/>
                <a:cs typeface="+mn-cs"/>
              </a:rPr>
              <a:t>PoDs</a:t>
            </a:r>
            <a:r>
              <a:rPr kumimoji="0" lang="en-US" sz="1400" b="0" i="0" u="none" strike="noStrike" kern="1200" cap="none" spc="0" normalizeH="0" baseline="0" noProof="0">
                <a:ln>
                  <a:noFill/>
                </a:ln>
                <a:solidFill>
                  <a:srgbClr val="6B767D"/>
                </a:solidFill>
                <a:effectLst/>
                <a:uLnTx/>
                <a:uFillTx/>
                <a:latin typeface="Arial" panose="020B0604020202020204"/>
                <a:ea typeface="+mn-ea"/>
                <a:cs typeface="+mn-cs"/>
              </a:rPr>
              <a:t> and their usage</a:t>
            </a:r>
          </a:p>
        </p:txBody>
      </p:sp>
      <p:cxnSp>
        <p:nvCxnSpPr>
          <p:cNvPr id="10" name="Straight Connector 9">
            <a:extLst>
              <a:ext uri="{FF2B5EF4-FFF2-40B4-BE49-F238E27FC236}">
                <a16:creationId xmlns:a16="http://schemas.microsoft.com/office/drawing/2014/main" id="{F9F9333A-1802-457D-8427-5E88030FA95A}"/>
              </a:ext>
            </a:extLst>
          </p:cNvPr>
          <p:cNvCxnSpPr/>
          <p:nvPr/>
        </p:nvCxnSpPr>
        <p:spPr>
          <a:xfrm>
            <a:off x="7642204" y="2356499"/>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BF0445D4-A16E-4424-B5DE-3CF2AE63C611}"/>
              </a:ext>
            </a:extLst>
          </p:cNvPr>
          <p:cNvSpPr/>
          <p:nvPr/>
        </p:nvSpPr>
        <p:spPr>
          <a:xfrm>
            <a:off x="7724398" y="2419858"/>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6B767D"/>
                </a:solidFill>
                <a:effectLst/>
                <a:uLnTx/>
                <a:uFillTx/>
                <a:latin typeface="Arial" panose="020B0604020202020204"/>
                <a:ea typeface="+mn-ea"/>
                <a:cs typeface="+mn-cs"/>
              </a:rPr>
              <a:t>Confirm on the patching cadence</a:t>
            </a:r>
          </a:p>
        </p:txBody>
      </p:sp>
      <p:cxnSp>
        <p:nvCxnSpPr>
          <p:cNvPr id="13" name="Straight Connector 12">
            <a:extLst>
              <a:ext uri="{FF2B5EF4-FFF2-40B4-BE49-F238E27FC236}">
                <a16:creationId xmlns:a16="http://schemas.microsoft.com/office/drawing/2014/main" id="{EE1A478D-E08A-4664-9539-3E14E0E9F699}"/>
              </a:ext>
            </a:extLst>
          </p:cNvPr>
          <p:cNvCxnSpPr/>
          <p:nvPr/>
        </p:nvCxnSpPr>
        <p:spPr>
          <a:xfrm>
            <a:off x="7642204" y="5792666"/>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CB5A6631-DD51-416F-ABD8-8D78328F9C13}"/>
              </a:ext>
            </a:extLst>
          </p:cNvPr>
          <p:cNvCxnSpPr/>
          <p:nvPr/>
        </p:nvCxnSpPr>
        <p:spPr>
          <a:xfrm>
            <a:off x="7642204" y="4933625"/>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15" name="Group 14">
            <a:extLst>
              <a:ext uri="{FF2B5EF4-FFF2-40B4-BE49-F238E27FC236}">
                <a16:creationId xmlns:a16="http://schemas.microsoft.com/office/drawing/2014/main" id="{CEA15CC4-9B4D-44DB-9031-CEB73EB8383A}"/>
              </a:ext>
            </a:extLst>
          </p:cNvPr>
          <p:cNvGrpSpPr/>
          <p:nvPr/>
        </p:nvGrpSpPr>
        <p:grpSpPr>
          <a:xfrm>
            <a:off x="6925882" y="2479294"/>
            <a:ext cx="548640" cy="548640"/>
            <a:chOff x="6931745" y="2447847"/>
            <a:chExt cx="667512" cy="667512"/>
          </a:xfrm>
        </p:grpSpPr>
        <p:sp>
          <p:nvSpPr>
            <p:cNvPr id="16" name="Oval 15">
              <a:extLst>
                <a:ext uri="{FF2B5EF4-FFF2-40B4-BE49-F238E27FC236}">
                  <a16:creationId xmlns:a16="http://schemas.microsoft.com/office/drawing/2014/main" id="{F8797423-6309-45F5-B1F7-3A4A0BD53DD1}"/>
                </a:ext>
              </a:extLst>
            </p:cNvPr>
            <p:cNvSpPr/>
            <p:nvPr/>
          </p:nvSpPr>
          <p:spPr>
            <a:xfrm>
              <a:off x="6931745" y="2447847"/>
              <a:ext cx="667512" cy="667512"/>
            </a:xfrm>
            <a:prstGeom prst="ellipse">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17" name="Group 16">
              <a:extLst>
                <a:ext uri="{FF2B5EF4-FFF2-40B4-BE49-F238E27FC236}">
                  <a16:creationId xmlns:a16="http://schemas.microsoft.com/office/drawing/2014/main" id="{D7EDFDE2-7693-48FF-9F5F-3FA7B30EF993}"/>
                </a:ext>
              </a:extLst>
            </p:cNvPr>
            <p:cNvGrpSpPr>
              <a:grpSpLocks noChangeAspect="1"/>
            </p:cNvGrpSpPr>
            <p:nvPr/>
          </p:nvGrpSpPr>
          <p:grpSpPr>
            <a:xfrm>
              <a:off x="7069696" y="2613644"/>
              <a:ext cx="384048" cy="320040"/>
              <a:chOff x="12450763" y="3171825"/>
              <a:chExt cx="584200" cy="488950"/>
            </a:xfrm>
            <a:solidFill>
              <a:schemeClr val="tx1"/>
            </a:solidFill>
          </p:grpSpPr>
          <p:sp>
            <p:nvSpPr>
              <p:cNvPr id="18" name="Freeform 524">
                <a:extLst>
                  <a:ext uri="{FF2B5EF4-FFF2-40B4-BE49-F238E27FC236}">
                    <a16:creationId xmlns:a16="http://schemas.microsoft.com/office/drawing/2014/main" id="{EFF1D51A-D7AF-460F-A669-23B9BFEC4E01}"/>
                  </a:ext>
                </a:extLst>
              </p:cNvPr>
              <p:cNvSpPr>
                <a:spLocks noEditPoints="1"/>
              </p:cNvSpPr>
              <p:nvPr/>
            </p:nvSpPr>
            <p:spPr bwMode="auto">
              <a:xfrm>
                <a:off x="12450763" y="3171825"/>
                <a:ext cx="584200" cy="488950"/>
              </a:xfrm>
              <a:custGeom>
                <a:avLst/>
                <a:gdLst>
                  <a:gd name="T0" fmla="*/ 232 w 236"/>
                  <a:gd name="T1" fmla="*/ 12 h 197"/>
                  <a:gd name="T2" fmla="*/ 182 w 236"/>
                  <a:gd name="T3" fmla="*/ 1 h 197"/>
                  <a:gd name="T4" fmla="*/ 179 w 236"/>
                  <a:gd name="T5" fmla="*/ 1 h 197"/>
                  <a:gd name="T6" fmla="*/ 119 w 236"/>
                  <a:gd name="T7" fmla="*/ 28 h 197"/>
                  <a:gd name="T8" fmla="*/ 64 w 236"/>
                  <a:gd name="T9" fmla="*/ 5 h 197"/>
                  <a:gd name="T10" fmla="*/ 61 w 236"/>
                  <a:gd name="T11" fmla="*/ 5 h 197"/>
                  <a:gd name="T12" fmla="*/ 3 w 236"/>
                  <a:gd name="T13" fmla="*/ 28 h 197"/>
                  <a:gd name="T14" fmla="*/ 0 w 236"/>
                  <a:gd name="T15" fmla="*/ 32 h 197"/>
                  <a:gd name="T16" fmla="*/ 0 w 236"/>
                  <a:gd name="T17" fmla="*/ 191 h 197"/>
                  <a:gd name="T18" fmla="*/ 2 w 236"/>
                  <a:gd name="T19" fmla="*/ 195 h 197"/>
                  <a:gd name="T20" fmla="*/ 6 w 236"/>
                  <a:gd name="T21" fmla="*/ 195 h 197"/>
                  <a:gd name="T22" fmla="*/ 62 w 236"/>
                  <a:gd name="T23" fmla="*/ 173 h 197"/>
                  <a:gd name="T24" fmla="*/ 118 w 236"/>
                  <a:gd name="T25" fmla="*/ 197 h 197"/>
                  <a:gd name="T26" fmla="*/ 119 w 236"/>
                  <a:gd name="T27" fmla="*/ 197 h 197"/>
                  <a:gd name="T28" fmla="*/ 121 w 236"/>
                  <a:gd name="T29" fmla="*/ 197 h 197"/>
                  <a:gd name="T30" fmla="*/ 182 w 236"/>
                  <a:gd name="T31" fmla="*/ 169 h 197"/>
                  <a:gd name="T32" fmla="*/ 230 w 236"/>
                  <a:gd name="T33" fmla="*/ 180 h 197"/>
                  <a:gd name="T34" fmla="*/ 234 w 236"/>
                  <a:gd name="T35" fmla="*/ 179 h 197"/>
                  <a:gd name="T36" fmla="*/ 236 w 236"/>
                  <a:gd name="T37" fmla="*/ 175 h 197"/>
                  <a:gd name="T38" fmla="*/ 236 w 236"/>
                  <a:gd name="T39" fmla="*/ 17 h 197"/>
                  <a:gd name="T40" fmla="*/ 232 w 236"/>
                  <a:gd name="T41" fmla="*/ 12 h 197"/>
                  <a:gd name="T42" fmla="*/ 226 w 236"/>
                  <a:gd name="T43" fmla="*/ 169 h 197"/>
                  <a:gd name="T44" fmla="*/ 182 w 236"/>
                  <a:gd name="T45" fmla="*/ 159 h 197"/>
                  <a:gd name="T46" fmla="*/ 179 w 236"/>
                  <a:gd name="T47" fmla="*/ 160 h 197"/>
                  <a:gd name="T48" fmla="*/ 119 w 236"/>
                  <a:gd name="T49" fmla="*/ 187 h 197"/>
                  <a:gd name="T50" fmla="*/ 64 w 236"/>
                  <a:gd name="T51" fmla="*/ 164 h 197"/>
                  <a:gd name="T52" fmla="*/ 62 w 236"/>
                  <a:gd name="T53" fmla="*/ 164 h 197"/>
                  <a:gd name="T54" fmla="*/ 61 w 236"/>
                  <a:gd name="T55" fmla="*/ 164 h 197"/>
                  <a:gd name="T56" fmla="*/ 9 w 236"/>
                  <a:gd name="T57" fmla="*/ 184 h 197"/>
                  <a:gd name="T58" fmla="*/ 9 w 236"/>
                  <a:gd name="T59" fmla="*/ 36 h 197"/>
                  <a:gd name="T60" fmla="*/ 62 w 236"/>
                  <a:gd name="T61" fmla="*/ 15 h 197"/>
                  <a:gd name="T62" fmla="*/ 118 w 236"/>
                  <a:gd name="T63" fmla="*/ 38 h 197"/>
                  <a:gd name="T64" fmla="*/ 121 w 236"/>
                  <a:gd name="T65" fmla="*/ 38 h 197"/>
                  <a:gd name="T66" fmla="*/ 182 w 236"/>
                  <a:gd name="T67" fmla="*/ 10 h 197"/>
                  <a:gd name="T68" fmla="*/ 226 w 236"/>
                  <a:gd name="T69" fmla="*/ 21 h 197"/>
                  <a:gd name="T70" fmla="*/ 226 w 236"/>
                  <a:gd name="T71" fmla="*/ 169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36" h="197">
                    <a:moveTo>
                      <a:pt x="232" y="12"/>
                    </a:moveTo>
                    <a:cubicBezTo>
                      <a:pt x="182" y="1"/>
                      <a:pt x="182" y="1"/>
                      <a:pt x="182" y="1"/>
                    </a:cubicBezTo>
                    <a:cubicBezTo>
                      <a:pt x="181" y="0"/>
                      <a:pt x="180" y="1"/>
                      <a:pt x="179" y="1"/>
                    </a:cubicBezTo>
                    <a:cubicBezTo>
                      <a:pt x="119" y="28"/>
                      <a:pt x="119" y="28"/>
                      <a:pt x="119" y="28"/>
                    </a:cubicBezTo>
                    <a:cubicBezTo>
                      <a:pt x="64" y="5"/>
                      <a:pt x="64" y="5"/>
                      <a:pt x="64" y="5"/>
                    </a:cubicBezTo>
                    <a:cubicBezTo>
                      <a:pt x="63" y="5"/>
                      <a:pt x="62" y="5"/>
                      <a:pt x="61" y="5"/>
                    </a:cubicBezTo>
                    <a:cubicBezTo>
                      <a:pt x="3" y="28"/>
                      <a:pt x="3" y="28"/>
                      <a:pt x="3" y="28"/>
                    </a:cubicBezTo>
                    <a:cubicBezTo>
                      <a:pt x="1" y="29"/>
                      <a:pt x="0" y="30"/>
                      <a:pt x="0" y="32"/>
                    </a:cubicBezTo>
                    <a:cubicBezTo>
                      <a:pt x="0" y="191"/>
                      <a:pt x="0" y="191"/>
                      <a:pt x="0" y="191"/>
                    </a:cubicBezTo>
                    <a:cubicBezTo>
                      <a:pt x="0" y="192"/>
                      <a:pt x="1" y="194"/>
                      <a:pt x="2" y="195"/>
                    </a:cubicBezTo>
                    <a:cubicBezTo>
                      <a:pt x="3" y="196"/>
                      <a:pt x="5" y="196"/>
                      <a:pt x="6" y="195"/>
                    </a:cubicBezTo>
                    <a:cubicBezTo>
                      <a:pt x="62" y="173"/>
                      <a:pt x="62" y="173"/>
                      <a:pt x="62" y="173"/>
                    </a:cubicBezTo>
                    <a:cubicBezTo>
                      <a:pt x="118" y="197"/>
                      <a:pt x="118" y="197"/>
                      <a:pt x="118" y="197"/>
                    </a:cubicBezTo>
                    <a:cubicBezTo>
                      <a:pt x="118" y="197"/>
                      <a:pt x="119" y="197"/>
                      <a:pt x="119" y="197"/>
                    </a:cubicBezTo>
                    <a:cubicBezTo>
                      <a:pt x="120" y="197"/>
                      <a:pt x="121" y="197"/>
                      <a:pt x="121" y="197"/>
                    </a:cubicBezTo>
                    <a:cubicBezTo>
                      <a:pt x="182" y="169"/>
                      <a:pt x="182" y="169"/>
                      <a:pt x="182" y="169"/>
                    </a:cubicBezTo>
                    <a:cubicBezTo>
                      <a:pt x="230" y="180"/>
                      <a:pt x="230" y="180"/>
                      <a:pt x="230" y="180"/>
                    </a:cubicBezTo>
                    <a:cubicBezTo>
                      <a:pt x="231" y="180"/>
                      <a:pt x="233" y="180"/>
                      <a:pt x="234" y="179"/>
                    </a:cubicBezTo>
                    <a:cubicBezTo>
                      <a:pt x="235" y="178"/>
                      <a:pt x="236" y="177"/>
                      <a:pt x="236" y="175"/>
                    </a:cubicBezTo>
                    <a:cubicBezTo>
                      <a:pt x="236" y="17"/>
                      <a:pt x="236" y="17"/>
                      <a:pt x="236" y="17"/>
                    </a:cubicBezTo>
                    <a:cubicBezTo>
                      <a:pt x="236" y="15"/>
                      <a:pt x="234" y="13"/>
                      <a:pt x="232" y="12"/>
                    </a:cubicBezTo>
                    <a:close/>
                    <a:moveTo>
                      <a:pt x="226" y="169"/>
                    </a:moveTo>
                    <a:cubicBezTo>
                      <a:pt x="182" y="159"/>
                      <a:pt x="182" y="159"/>
                      <a:pt x="182" y="159"/>
                    </a:cubicBezTo>
                    <a:cubicBezTo>
                      <a:pt x="181" y="159"/>
                      <a:pt x="180" y="159"/>
                      <a:pt x="179" y="160"/>
                    </a:cubicBezTo>
                    <a:cubicBezTo>
                      <a:pt x="119" y="187"/>
                      <a:pt x="119" y="187"/>
                      <a:pt x="119" y="187"/>
                    </a:cubicBezTo>
                    <a:cubicBezTo>
                      <a:pt x="64" y="164"/>
                      <a:pt x="64" y="164"/>
                      <a:pt x="64" y="164"/>
                    </a:cubicBezTo>
                    <a:cubicBezTo>
                      <a:pt x="64" y="164"/>
                      <a:pt x="63" y="164"/>
                      <a:pt x="62" y="164"/>
                    </a:cubicBezTo>
                    <a:cubicBezTo>
                      <a:pt x="62" y="164"/>
                      <a:pt x="61" y="164"/>
                      <a:pt x="61" y="164"/>
                    </a:cubicBezTo>
                    <a:cubicBezTo>
                      <a:pt x="9" y="184"/>
                      <a:pt x="9" y="184"/>
                      <a:pt x="9" y="184"/>
                    </a:cubicBezTo>
                    <a:cubicBezTo>
                      <a:pt x="9" y="36"/>
                      <a:pt x="9" y="36"/>
                      <a:pt x="9" y="36"/>
                    </a:cubicBezTo>
                    <a:cubicBezTo>
                      <a:pt x="62" y="15"/>
                      <a:pt x="62" y="15"/>
                      <a:pt x="62" y="15"/>
                    </a:cubicBezTo>
                    <a:cubicBezTo>
                      <a:pt x="118" y="38"/>
                      <a:pt x="118" y="38"/>
                      <a:pt x="118" y="38"/>
                    </a:cubicBezTo>
                    <a:cubicBezTo>
                      <a:pt x="119" y="38"/>
                      <a:pt x="120" y="38"/>
                      <a:pt x="121" y="38"/>
                    </a:cubicBezTo>
                    <a:cubicBezTo>
                      <a:pt x="182" y="10"/>
                      <a:pt x="182" y="10"/>
                      <a:pt x="182" y="10"/>
                    </a:cubicBezTo>
                    <a:cubicBezTo>
                      <a:pt x="226" y="21"/>
                      <a:pt x="226" y="21"/>
                      <a:pt x="226" y="21"/>
                    </a:cubicBezTo>
                    <a:lnTo>
                      <a:pt x="226" y="169"/>
                    </a:lnTo>
                    <a:close/>
                  </a:path>
                </a:pathLst>
              </a:custGeom>
              <a:grpFill/>
              <a:ln w="19050">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19" name="Freeform 525">
                <a:extLst>
                  <a:ext uri="{FF2B5EF4-FFF2-40B4-BE49-F238E27FC236}">
                    <a16:creationId xmlns:a16="http://schemas.microsoft.com/office/drawing/2014/main" id="{4E7DE28D-EC56-4870-9DDF-EB7461A60273}"/>
                  </a:ext>
                </a:extLst>
              </p:cNvPr>
              <p:cNvSpPr>
                <a:spLocks/>
              </p:cNvSpPr>
              <p:nvPr/>
            </p:nvSpPr>
            <p:spPr bwMode="auto">
              <a:xfrm>
                <a:off x="12542838" y="3444875"/>
                <a:ext cx="34925" cy="41275"/>
              </a:xfrm>
              <a:custGeom>
                <a:avLst/>
                <a:gdLst>
                  <a:gd name="T0" fmla="*/ 11 w 14"/>
                  <a:gd name="T1" fmla="*/ 1 h 17"/>
                  <a:gd name="T2" fmla="*/ 4 w 14"/>
                  <a:gd name="T3" fmla="*/ 3 h 17"/>
                  <a:gd name="T4" fmla="*/ 1 w 14"/>
                  <a:gd name="T5" fmla="*/ 10 h 17"/>
                  <a:gd name="T6" fmla="*/ 3 w 14"/>
                  <a:gd name="T7" fmla="*/ 16 h 17"/>
                  <a:gd name="T8" fmla="*/ 5 w 14"/>
                  <a:gd name="T9" fmla="*/ 17 h 17"/>
                  <a:gd name="T10" fmla="*/ 9 w 14"/>
                  <a:gd name="T11" fmla="*/ 14 h 17"/>
                  <a:gd name="T12" fmla="*/ 13 w 14"/>
                  <a:gd name="T13" fmla="*/ 8 h 17"/>
                  <a:gd name="T14" fmla="*/ 11 w 14"/>
                  <a:gd name="T15" fmla="*/ 1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7">
                    <a:moveTo>
                      <a:pt x="11" y="1"/>
                    </a:moveTo>
                    <a:cubicBezTo>
                      <a:pt x="8" y="0"/>
                      <a:pt x="5" y="1"/>
                      <a:pt x="4" y="3"/>
                    </a:cubicBezTo>
                    <a:cubicBezTo>
                      <a:pt x="2" y="7"/>
                      <a:pt x="1" y="10"/>
                      <a:pt x="1" y="10"/>
                    </a:cubicBezTo>
                    <a:cubicBezTo>
                      <a:pt x="0" y="12"/>
                      <a:pt x="1" y="15"/>
                      <a:pt x="3" y="16"/>
                    </a:cubicBezTo>
                    <a:cubicBezTo>
                      <a:pt x="4" y="16"/>
                      <a:pt x="4" y="17"/>
                      <a:pt x="5" y="17"/>
                    </a:cubicBezTo>
                    <a:cubicBezTo>
                      <a:pt x="7" y="17"/>
                      <a:pt x="9" y="16"/>
                      <a:pt x="9" y="14"/>
                    </a:cubicBezTo>
                    <a:cubicBezTo>
                      <a:pt x="9" y="14"/>
                      <a:pt x="11" y="11"/>
                      <a:pt x="13" y="8"/>
                    </a:cubicBezTo>
                    <a:cubicBezTo>
                      <a:pt x="14" y="6"/>
                      <a:pt x="13" y="3"/>
                      <a:pt x="11" y="1"/>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0" name="Freeform 526">
                <a:extLst>
                  <a:ext uri="{FF2B5EF4-FFF2-40B4-BE49-F238E27FC236}">
                    <a16:creationId xmlns:a16="http://schemas.microsoft.com/office/drawing/2014/main" id="{DB9D358B-A930-4B28-9ABA-7340F8F446EA}"/>
                  </a:ext>
                </a:extLst>
              </p:cNvPr>
              <p:cNvSpPr>
                <a:spLocks/>
              </p:cNvSpPr>
              <p:nvPr/>
            </p:nvSpPr>
            <p:spPr bwMode="auto">
              <a:xfrm>
                <a:off x="12577763" y="3387725"/>
                <a:ext cx="36513" cy="39687"/>
              </a:xfrm>
              <a:custGeom>
                <a:avLst/>
                <a:gdLst>
                  <a:gd name="T0" fmla="*/ 6 w 15"/>
                  <a:gd name="T1" fmla="*/ 3 h 16"/>
                  <a:gd name="T2" fmla="*/ 1 w 15"/>
                  <a:gd name="T3" fmla="*/ 8 h 16"/>
                  <a:gd name="T4" fmla="*/ 2 w 15"/>
                  <a:gd name="T5" fmla="*/ 15 h 16"/>
                  <a:gd name="T6" fmla="*/ 5 w 15"/>
                  <a:gd name="T7" fmla="*/ 16 h 16"/>
                  <a:gd name="T8" fmla="*/ 9 w 15"/>
                  <a:gd name="T9" fmla="*/ 14 h 16"/>
                  <a:gd name="T10" fmla="*/ 13 w 15"/>
                  <a:gd name="T11" fmla="*/ 9 h 16"/>
                  <a:gd name="T12" fmla="*/ 13 w 15"/>
                  <a:gd name="T13" fmla="*/ 2 h 16"/>
                  <a:gd name="T14" fmla="*/ 6 w 15"/>
                  <a:gd name="T15" fmla="*/ 3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6">
                    <a:moveTo>
                      <a:pt x="6" y="3"/>
                    </a:moveTo>
                    <a:cubicBezTo>
                      <a:pt x="4" y="4"/>
                      <a:pt x="3" y="6"/>
                      <a:pt x="1" y="8"/>
                    </a:cubicBezTo>
                    <a:cubicBezTo>
                      <a:pt x="0" y="10"/>
                      <a:pt x="0" y="13"/>
                      <a:pt x="2" y="15"/>
                    </a:cubicBezTo>
                    <a:cubicBezTo>
                      <a:pt x="3" y="15"/>
                      <a:pt x="4" y="16"/>
                      <a:pt x="5" y="16"/>
                    </a:cubicBezTo>
                    <a:cubicBezTo>
                      <a:pt x="7" y="16"/>
                      <a:pt x="8" y="15"/>
                      <a:pt x="9" y="14"/>
                    </a:cubicBezTo>
                    <a:cubicBezTo>
                      <a:pt x="10" y="12"/>
                      <a:pt x="12" y="10"/>
                      <a:pt x="13" y="9"/>
                    </a:cubicBezTo>
                    <a:cubicBezTo>
                      <a:pt x="15" y="7"/>
                      <a:pt x="15" y="4"/>
                      <a:pt x="13" y="2"/>
                    </a:cubicBezTo>
                    <a:cubicBezTo>
                      <a:pt x="10" y="0"/>
                      <a:pt x="7" y="1"/>
                      <a:pt x="6" y="3"/>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1" name="Freeform 527">
                <a:extLst>
                  <a:ext uri="{FF2B5EF4-FFF2-40B4-BE49-F238E27FC236}">
                    <a16:creationId xmlns:a16="http://schemas.microsoft.com/office/drawing/2014/main" id="{D5E69F91-7847-4CFA-B334-9C9F0C1A84B3}"/>
                  </a:ext>
                </a:extLst>
              </p:cNvPr>
              <p:cNvSpPr>
                <a:spLocks/>
              </p:cNvSpPr>
              <p:nvPr/>
            </p:nvSpPr>
            <p:spPr bwMode="auto">
              <a:xfrm>
                <a:off x="12626976" y="3360738"/>
                <a:ext cx="58738" cy="49212"/>
              </a:xfrm>
              <a:custGeom>
                <a:avLst/>
                <a:gdLst>
                  <a:gd name="T0" fmla="*/ 19 w 24"/>
                  <a:gd name="T1" fmla="*/ 7 h 20"/>
                  <a:gd name="T2" fmla="*/ 7 w 24"/>
                  <a:gd name="T3" fmla="*/ 0 h 20"/>
                  <a:gd name="T4" fmla="*/ 4 w 24"/>
                  <a:gd name="T5" fmla="*/ 1 h 20"/>
                  <a:gd name="T6" fmla="*/ 0 w 24"/>
                  <a:gd name="T7" fmla="*/ 6 h 20"/>
                  <a:gd name="T8" fmla="*/ 6 w 24"/>
                  <a:gd name="T9" fmla="*/ 10 h 20"/>
                  <a:gd name="T10" fmla="*/ 11 w 24"/>
                  <a:gd name="T11" fmla="*/ 13 h 20"/>
                  <a:gd name="T12" fmla="*/ 15 w 24"/>
                  <a:gd name="T13" fmla="*/ 18 h 20"/>
                  <a:gd name="T14" fmla="*/ 19 w 24"/>
                  <a:gd name="T15" fmla="*/ 20 h 20"/>
                  <a:gd name="T16" fmla="*/ 21 w 24"/>
                  <a:gd name="T17" fmla="*/ 19 h 20"/>
                  <a:gd name="T18" fmla="*/ 23 w 24"/>
                  <a:gd name="T19" fmla="*/ 13 h 20"/>
                  <a:gd name="T20" fmla="*/ 19 w 24"/>
                  <a:gd name="T21" fmla="*/ 7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0">
                    <a:moveTo>
                      <a:pt x="19" y="7"/>
                    </a:moveTo>
                    <a:cubicBezTo>
                      <a:pt x="15" y="2"/>
                      <a:pt x="10" y="0"/>
                      <a:pt x="7" y="0"/>
                    </a:cubicBezTo>
                    <a:cubicBezTo>
                      <a:pt x="6" y="0"/>
                      <a:pt x="5" y="0"/>
                      <a:pt x="4" y="1"/>
                    </a:cubicBezTo>
                    <a:cubicBezTo>
                      <a:pt x="1" y="1"/>
                      <a:pt x="0" y="4"/>
                      <a:pt x="0" y="6"/>
                    </a:cubicBezTo>
                    <a:cubicBezTo>
                      <a:pt x="1" y="9"/>
                      <a:pt x="3" y="11"/>
                      <a:pt x="6" y="10"/>
                    </a:cubicBezTo>
                    <a:cubicBezTo>
                      <a:pt x="7" y="10"/>
                      <a:pt x="9" y="9"/>
                      <a:pt x="11" y="13"/>
                    </a:cubicBezTo>
                    <a:cubicBezTo>
                      <a:pt x="12" y="14"/>
                      <a:pt x="14" y="16"/>
                      <a:pt x="15" y="18"/>
                    </a:cubicBezTo>
                    <a:cubicBezTo>
                      <a:pt x="16" y="19"/>
                      <a:pt x="17" y="20"/>
                      <a:pt x="19" y="20"/>
                    </a:cubicBezTo>
                    <a:cubicBezTo>
                      <a:pt x="20" y="20"/>
                      <a:pt x="21" y="20"/>
                      <a:pt x="21" y="19"/>
                    </a:cubicBezTo>
                    <a:cubicBezTo>
                      <a:pt x="24" y="18"/>
                      <a:pt x="24" y="15"/>
                      <a:pt x="23" y="13"/>
                    </a:cubicBezTo>
                    <a:cubicBezTo>
                      <a:pt x="22" y="11"/>
                      <a:pt x="20" y="9"/>
                      <a:pt x="19" y="7"/>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2" name="Freeform 528">
                <a:extLst>
                  <a:ext uri="{FF2B5EF4-FFF2-40B4-BE49-F238E27FC236}">
                    <a16:creationId xmlns:a16="http://schemas.microsoft.com/office/drawing/2014/main" id="{F1E54276-004C-4DA9-81C1-15D36AEFD656}"/>
                  </a:ext>
                </a:extLst>
              </p:cNvPr>
              <p:cNvSpPr>
                <a:spLocks/>
              </p:cNvSpPr>
              <p:nvPr/>
            </p:nvSpPr>
            <p:spPr bwMode="auto">
              <a:xfrm>
                <a:off x="12787313" y="3440113"/>
                <a:ext cx="57150" cy="58737"/>
              </a:xfrm>
              <a:custGeom>
                <a:avLst/>
                <a:gdLst>
                  <a:gd name="T0" fmla="*/ 13 w 23"/>
                  <a:gd name="T1" fmla="*/ 3 h 24"/>
                  <a:gd name="T2" fmla="*/ 13 w 23"/>
                  <a:gd name="T3" fmla="*/ 3 h 24"/>
                  <a:gd name="T4" fmla="*/ 2 w 23"/>
                  <a:gd name="T5" fmla="*/ 15 h 24"/>
                  <a:gd name="T6" fmla="*/ 1 w 23"/>
                  <a:gd name="T7" fmla="*/ 22 h 24"/>
                  <a:gd name="T8" fmla="*/ 5 w 23"/>
                  <a:gd name="T9" fmla="*/ 24 h 24"/>
                  <a:gd name="T10" fmla="*/ 8 w 23"/>
                  <a:gd name="T11" fmla="*/ 23 h 24"/>
                  <a:gd name="T12" fmla="*/ 21 w 23"/>
                  <a:gd name="T13" fmla="*/ 8 h 24"/>
                  <a:gd name="T14" fmla="*/ 21 w 23"/>
                  <a:gd name="T15" fmla="*/ 8 h 24"/>
                  <a:gd name="T16" fmla="*/ 20 w 23"/>
                  <a:gd name="T17" fmla="*/ 1 h 24"/>
                  <a:gd name="T18" fmla="*/ 13 w 23"/>
                  <a:gd name="T19" fmla="*/ 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 h="24">
                    <a:moveTo>
                      <a:pt x="13" y="3"/>
                    </a:moveTo>
                    <a:cubicBezTo>
                      <a:pt x="13" y="3"/>
                      <a:pt x="13" y="3"/>
                      <a:pt x="13" y="3"/>
                    </a:cubicBezTo>
                    <a:cubicBezTo>
                      <a:pt x="9" y="8"/>
                      <a:pt x="6" y="12"/>
                      <a:pt x="2" y="15"/>
                    </a:cubicBezTo>
                    <a:cubicBezTo>
                      <a:pt x="0" y="17"/>
                      <a:pt x="0" y="20"/>
                      <a:pt x="1" y="22"/>
                    </a:cubicBezTo>
                    <a:cubicBezTo>
                      <a:pt x="2" y="23"/>
                      <a:pt x="4" y="24"/>
                      <a:pt x="5" y="24"/>
                    </a:cubicBezTo>
                    <a:cubicBezTo>
                      <a:pt x="6" y="24"/>
                      <a:pt x="7" y="23"/>
                      <a:pt x="8" y="23"/>
                    </a:cubicBezTo>
                    <a:cubicBezTo>
                      <a:pt x="12" y="19"/>
                      <a:pt x="16" y="14"/>
                      <a:pt x="21" y="8"/>
                    </a:cubicBezTo>
                    <a:cubicBezTo>
                      <a:pt x="21" y="8"/>
                      <a:pt x="21" y="8"/>
                      <a:pt x="21" y="8"/>
                    </a:cubicBezTo>
                    <a:cubicBezTo>
                      <a:pt x="23" y="6"/>
                      <a:pt x="22" y="3"/>
                      <a:pt x="20" y="1"/>
                    </a:cubicBezTo>
                    <a:cubicBezTo>
                      <a:pt x="18" y="0"/>
                      <a:pt x="15" y="0"/>
                      <a:pt x="13" y="3"/>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3" name="Freeform 529">
                <a:extLst>
                  <a:ext uri="{FF2B5EF4-FFF2-40B4-BE49-F238E27FC236}">
                    <a16:creationId xmlns:a16="http://schemas.microsoft.com/office/drawing/2014/main" id="{6F33BD99-48FC-445F-9C91-6F90CD2701D6}"/>
                  </a:ext>
                </a:extLst>
              </p:cNvPr>
              <p:cNvSpPr>
                <a:spLocks/>
              </p:cNvSpPr>
              <p:nvPr/>
            </p:nvSpPr>
            <p:spPr bwMode="auto">
              <a:xfrm>
                <a:off x="12693651" y="3444875"/>
                <a:ext cx="57150" cy="58737"/>
              </a:xfrm>
              <a:custGeom>
                <a:avLst/>
                <a:gdLst>
                  <a:gd name="T0" fmla="*/ 10 w 23"/>
                  <a:gd name="T1" fmla="*/ 3 h 24"/>
                  <a:gd name="T2" fmla="*/ 3 w 23"/>
                  <a:gd name="T3" fmla="*/ 1 h 24"/>
                  <a:gd name="T4" fmla="*/ 2 w 23"/>
                  <a:gd name="T5" fmla="*/ 8 h 24"/>
                  <a:gd name="T6" fmla="*/ 15 w 23"/>
                  <a:gd name="T7" fmla="*/ 23 h 24"/>
                  <a:gd name="T8" fmla="*/ 18 w 23"/>
                  <a:gd name="T9" fmla="*/ 24 h 24"/>
                  <a:gd name="T10" fmla="*/ 22 w 23"/>
                  <a:gd name="T11" fmla="*/ 22 h 24"/>
                  <a:gd name="T12" fmla="*/ 21 w 23"/>
                  <a:gd name="T13" fmla="*/ 15 h 24"/>
                  <a:gd name="T14" fmla="*/ 10 w 23"/>
                  <a:gd name="T15" fmla="*/ 3 h 2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24">
                    <a:moveTo>
                      <a:pt x="10" y="3"/>
                    </a:moveTo>
                    <a:cubicBezTo>
                      <a:pt x="8" y="1"/>
                      <a:pt x="5" y="0"/>
                      <a:pt x="3" y="1"/>
                    </a:cubicBezTo>
                    <a:cubicBezTo>
                      <a:pt x="1" y="3"/>
                      <a:pt x="0" y="6"/>
                      <a:pt x="2" y="8"/>
                    </a:cubicBezTo>
                    <a:cubicBezTo>
                      <a:pt x="6" y="15"/>
                      <a:pt x="11" y="20"/>
                      <a:pt x="15" y="23"/>
                    </a:cubicBezTo>
                    <a:cubicBezTo>
                      <a:pt x="16" y="24"/>
                      <a:pt x="17" y="24"/>
                      <a:pt x="18" y="24"/>
                    </a:cubicBezTo>
                    <a:cubicBezTo>
                      <a:pt x="19" y="24"/>
                      <a:pt x="21" y="23"/>
                      <a:pt x="22" y="22"/>
                    </a:cubicBezTo>
                    <a:cubicBezTo>
                      <a:pt x="23" y="20"/>
                      <a:pt x="23" y="17"/>
                      <a:pt x="21" y="15"/>
                    </a:cubicBezTo>
                    <a:cubicBezTo>
                      <a:pt x="17" y="13"/>
                      <a:pt x="14" y="9"/>
                      <a:pt x="10" y="3"/>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4" name="Freeform 530">
                <a:extLst>
                  <a:ext uri="{FF2B5EF4-FFF2-40B4-BE49-F238E27FC236}">
                    <a16:creationId xmlns:a16="http://schemas.microsoft.com/office/drawing/2014/main" id="{40DD5051-9354-426C-8BF0-1F39AE8145F6}"/>
                  </a:ext>
                </a:extLst>
              </p:cNvPr>
              <p:cNvSpPr>
                <a:spLocks/>
              </p:cNvSpPr>
              <p:nvPr/>
            </p:nvSpPr>
            <p:spPr bwMode="auto">
              <a:xfrm>
                <a:off x="12842876" y="3384550"/>
                <a:ext cx="33338" cy="39687"/>
              </a:xfrm>
              <a:custGeom>
                <a:avLst/>
                <a:gdLst>
                  <a:gd name="T0" fmla="*/ 11 w 14"/>
                  <a:gd name="T1" fmla="*/ 2 h 16"/>
                  <a:gd name="T2" fmla="*/ 5 w 14"/>
                  <a:gd name="T3" fmla="*/ 4 h 16"/>
                  <a:gd name="T4" fmla="*/ 1 w 14"/>
                  <a:gd name="T5" fmla="*/ 9 h 16"/>
                  <a:gd name="T6" fmla="*/ 3 w 14"/>
                  <a:gd name="T7" fmla="*/ 16 h 16"/>
                  <a:gd name="T8" fmla="*/ 5 w 14"/>
                  <a:gd name="T9" fmla="*/ 16 h 16"/>
                  <a:gd name="T10" fmla="*/ 9 w 14"/>
                  <a:gd name="T11" fmla="*/ 14 h 16"/>
                  <a:gd name="T12" fmla="*/ 13 w 14"/>
                  <a:gd name="T13" fmla="*/ 8 h 16"/>
                  <a:gd name="T14" fmla="*/ 11 w 14"/>
                  <a:gd name="T15" fmla="*/ 2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 h="16">
                    <a:moveTo>
                      <a:pt x="11" y="2"/>
                    </a:moveTo>
                    <a:cubicBezTo>
                      <a:pt x="9" y="0"/>
                      <a:pt x="6" y="1"/>
                      <a:pt x="5" y="4"/>
                    </a:cubicBezTo>
                    <a:cubicBezTo>
                      <a:pt x="4" y="5"/>
                      <a:pt x="2" y="7"/>
                      <a:pt x="1" y="9"/>
                    </a:cubicBezTo>
                    <a:cubicBezTo>
                      <a:pt x="0" y="11"/>
                      <a:pt x="1" y="14"/>
                      <a:pt x="3" y="16"/>
                    </a:cubicBezTo>
                    <a:cubicBezTo>
                      <a:pt x="4" y="16"/>
                      <a:pt x="5" y="16"/>
                      <a:pt x="5" y="16"/>
                    </a:cubicBezTo>
                    <a:cubicBezTo>
                      <a:pt x="7" y="16"/>
                      <a:pt x="9" y="16"/>
                      <a:pt x="9" y="14"/>
                    </a:cubicBezTo>
                    <a:cubicBezTo>
                      <a:pt x="11" y="12"/>
                      <a:pt x="12" y="10"/>
                      <a:pt x="13" y="8"/>
                    </a:cubicBezTo>
                    <a:cubicBezTo>
                      <a:pt x="14" y="6"/>
                      <a:pt x="13" y="3"/>
                      <a:pt x="11" y="2"/>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25" name="Freeform 531">
                <a:extLst>
                  <a:ext uri="{FF2B5EF4-FFF2-40B4-BE49-F238E27FC236}">
                    <a16:creationId xmlns:a16="http://schemas.microsoft.com/office/drawing/2014/main" id="{6947DEBA-6C7A-4EC8-90CA-3D20CCBEE3B7}"/>
                  </a:ext>
                </a:extLst>
              </p:cNvPr>
              <p:cNvSpPr>
                <a:spLocks/>
              </p:cNvSpPr>
              <p:nvPr/>
            </p:nvSpPr>
            <p:spPr bwMode="auto">
              <a:xfrm>
                <a:off x="12847638" y="3294063"/>
                <a:ext cx="88900" cy="88900"/>
              </a:xfrm>
              <a:custGeom>
                <a:avLst/>
                <a:gdLst>
                  <a:gd name="T0" fmla="*/ 17 w 36"/>
                  <a:gd name="T1" fmla="*/ 4 h 36"/>
                  <a:gd name="T2" fmla="*/ 11 w 36"/>
                  <a:gd name="T3" fmla="*/ 1 h 36"/>
                  <a:gd name="T4" fmla="*/ 9 w 36"/>
                  <a:gd name="T5" fmla="*/ 8 h 36"/>
                  <a:gd name="T6" fmla="*/ 12 w 36"/>
                  <a:gd name="T7" fmla="*/ 16 h 36"/>
                  <a:gd name="T8" fmla="*/ 4 w 36"/>
                  <a:gd name="T9" fmla="*/ 19 h 36"/>
                  <a:gd name="T10" fmla="*/ 1 w 36"/>
                  <a:gd name="T11" fmla="*/ 25 h 36"/>
                  <a:gd name="T12" fmla="*/ 6 w 36"/>
                  <a:gd name="T13" fmla="*/ 28 h 36"/>
                  <a:gd name="T14" fmla="*/ 7 w 36"/>
                  <a:gd name="T15" fmla="*/ 28 h 36"/>
                  <a:gd name="T16" fmla="*/ 16 w 36"/>
                  <a:gd name="T17" fmla="*/ 25 h 36"/>
                  <a:gd name="T18" fmla="*/ 19 w 36"/>
                  <a:gd name="T19" fmla="*/ 33 h 36"/>
                  <a:gd name="T20" fmla="*/ 24 w 36"/>
                  <a:gd name="T21" fmla="*/ 36 h 36"/>
                  <a:gd name="T22" fmla="*/ 25 w 36"/>
                  <a:gd name="T23" fmla="*/ 35 h 36"/>
                  <a:gd name="T24" fmla="*/ 28 w 36"/>
                  <a:gd name="T25" fmla="*/ 29 h 36"/>
                  <a:gd name="T26" fmla="*/ 24 w 36"/>
                  <a:gd name="T27" fmla="*/ 21 h 36"/>
                  <a:gd name="T28" fmla="*/ 33 w 36"/>
                  <a:gd name="T29" fmla="*/ 17 h 36"/>
                  <a:gd name="T30" fmla="*/ 35 w 36"/>
                  <a:gd name="T31" fmla="*/ 11 h 36"/>
                  <a:gd name="T32" fmla="*/ 29 w 36"/>
                  <a:gd name="T33" fmla="*/ 9 h 36"/>
                  <a:gd name="T34" fmla="*/ 21 w 36"/>
                  <a:gd name="T35" fmla="*/ 12 h 36"/>
                  <a:gd name="T36" fmla="*/ 17 w 36"/>
                  <a:gd name="T37" fmla="*/ 4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6" h="36">
                    <a:moveTo>
                      <a:pt x="17" y="4"/>
                    </a:moveTo>
                    <a:cubicBezTo>
                      <a:pt x="16" y="1"/>
                      <a:pt x="14" y="0"/>
                      <a:pt x="11" y="1"/>
                    </a:cubicBezTo>
                    <a:cubicBezTo>
                      <a:pt x="9" y="2"/>
                      <a:pt x="8" y="5"/>
                      <a:pt x="9" y="8"/>
                    </a:cubicBezTo>
                    <a:cubicBezTo>
                      <a:pt x="12" y="16"/>
                      <a:pt x="12" y="16"/>
                      <a:pt x="12" y="16"/>
                    </a:cubicBezTo>
                    <a:cubicBezTo>
                      <a:pt x="4" y="19"/>
                      <a:pt x="4" y="19"/>
                      <a:pt x="4" y="19"/>
                    </a:cubicBezTo>
                    <a:cubicBezTo>
                      <a:pt x="1" y="20"/>
                      <a:pt x="0" y="23"/>
                      <a:pt x="1" y="25"/>
                    </a:cubicBezTo>
                    <a:cubicBezTo>
                      <a:pt x="2" y="27"/>
                      <a:pt x="4" y="28"/>
                      <a:pt x="6" y="28"/>
                    </a:cubicBezTo>
                    <a:cubicBezTo>
                      <a:pt x="6" y="28"/>
                      <a:pt x="7" y="28"/>
                      <a:pt x="7" y="28"/>
                    </a:cubicBezTo>
                    <a:cubicBezTo>
                      <a:pt x="16" y="25"/>
                      <a:pt x="16" y="25"/>
                      <a:pt x="16" y="25"/>
                    </a:cubicBezTo>
                    <a:cubicBezTo>
                      <a:pt x="19" y="33"/>
                      <a:pt x="19" y="33"/>
                      <a:pt x="19" y="33"/>
                    </a:cubicBezTo>
                    <a:cubicBezTo>
                      <a:pt x="20" y="35"/>
                      <a:pt x="22" y="36"/>
                      <a:pt x="24" y="36"/>
                    </a:cubicBezTo>
                    <a:cubicBezTo>
                      <a:pt x="24" y="36"/>
                      <a:pt x="25" y="36"/>
                      <a:pt x="25" y="35"/>
                    </a:cubicBezTo>
                    <a:cubicBezTo>
                      <a:pt x="28" y="34"/>
                      <a:pt x="29" y="32"/>
                      <a:pt x="28" y="29"/>
                    </a:cubicBezTo>
                    <a:cubicBezTo>
                      <a:pt x="24" y="21"/>
                      <a:pt x="24" y="21"/>
                      <a:pt x="24" y="21"/>
                    </a:cubicBezTo>
                    <a:cubicBezTo>
                      <a:pt x="33" y="17"/>
                      <a:pt x="33" y="17"/>
                      <a:pt x="33" y="17"/>
                    </a:cubicBezTo>
                    <a:cubicBezTo>
                      <a:pt x="35" y="16"/>
                      <a:pt x="36" y="14"/>
                      <a:pt x="35" y="11"/>
                    </a:cubicBezTo>
                    <a:cubicBezTo>
                      <a:pt x="34" y="9"/>
                      <a:pt x="31" y="8"/>
                      <a:pt x="29" y="9"/>
                    </a:cubicBezTo>
                    <a:cubicBezTo>
                      <a:pt x="21" y="12"/>
                      <a:pt x="21" y="12"/>
                      <a:pt x="21" y="12"/>
                    </a:cubicBezTo>
                    <a:lnTo>
                      <a:pt x="17" y="4"/>
                    </a:ln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grpSp>
      <p:grpSp>
        <p:nvGrpSpPr>
          <p:cNvPr id="26" name="Group 25">
            <a:extLst>
              <a:ext uri="{FF2B5EF4-FFF2-40B4-BE49-F238E27FC236}">
                <a16:creationId xmlns:a16="http://schemas.microsoft.com/office/drawing/2014/main" id="{B3BBF1EB-923C-4BE3-B8E6-898581B0560C}"/>
              </a:ext>
            </a:extLst>
          </p:cNvPr>
          <p:cNvGrpSpPr/>
          <p:nvPr/>
        </p:nvGrpSpPr>
        <p:grpSpPr>
          <a:xfrm>
            <a:off x="6925882" y="3379027"/>
            <a:ext cx="548640" cy="548640"/>
            <a:chOff x="6902725" y="4132234"/>
            <a:chExt cx="667512" cy="667512"/>
          </a:xfrm>
        </p:grpSpPr>
        <p:sp>
          <p:nvSpPr>
            <p:cNvPr id="27" name="Oval 26">
              <a:extLst>
                <a:ext uri="{FF2B5EF4-FFF2-40B4-BE49-F238E27FC236}">
                  <a16:creationId xmlns:a16="http://schemas.microsoft.com/office/drawing/2014/main" id="{7AF42873-5CCB-4AD0-BFF2-4C17E07D55C3}"/>
                </a:ext>
              </a:extLst>
            </p:cNvPr>
            <p:cNvSpPr/>
            <p:nvPr/>
          </p:nvSpPr>
          <p:spPr>
            <a:xfrm>
              <a:off x="6902725" y="4132234"/>
              <a:ext cx="667512" cy="667512"/>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28" name="Group 27">
              <a:extLst>
                <a:ext uri="{FF2B5EF4-FFF2-40B4-BE49-F238E27FC236}">
                  <a16:creationId xmlns:a16="http://schemas.microsoft.com/office/drawing/2014/main" id="{7BEC5CC2-8E0B-43AC-AEF1-A5BD29D6456D}"/>
                </a:ext>
              </a:extLst>
            </p:cNvPr>
            <p:cNvGrpSpPr>
              <a:grpSpLocks noChangeAspect="1"/>
            </p:cNvGrpSpPr>
            <p:nvPr/>
          </p:nvGrpSpPr>
          <p:grpSpPr>
            <a:xfrm>
              <a:off x="7017171" y="4305970"/>
              <a:ext cx="438619" cy="320040"/>
              <a:chOff x="6526215" y="1036638"/>
              <a:chExt cx="546098" cy="398463"/>
            </a:xfrm>
            <a:solidFill>
              <a:schemeClr val="tx1"/>
            </a:solidFill>
          </p:grpSpPr>
          <p:sp>
            <p:nvSpPr>
              <p:cNvPr id="29" name="Freeform 369">
                <a:extLst>
                  <a:ext uri="{FF2B5EF4-FFF2-40B4-BE49-F238E27FC236}">
                    <a16:creationId xmlns:a16="http://schemas.microsoft.com/office/drawing/2014/main" id="{9ACC430A-61F5-4E2B-ADF1-CFC949E9B175}"/>
                  </a:ext>
                </a:extLst>
              </p:cNvPr>
              <p:cNvSpPr>
                <a:spLocks noEditPoints="1"/>
              </p:cNvSpPr>
              <p:nvPr/>
            </p:nvSpPr>
            <p:spPr bwMode="auto">
              <a:xfrm>
                <a:off x="6526215" y="1036638"/>
                <a:ext cx="400049" cy="398463"/>
              </a:xfrm>
              <a:custGeom>
                <a:avLst/>
                <a:gdLst>
                  <a:gd name="T0" fmla="*/ 167 w 174"/>
                  <a:gd name="T1" fmla="*/ 132 h 173"/>
                  <a:gd name="T2" fmla="*/ 112 w 174"/>
                  <a:gd name="T3" fmla="*/ 105 h 173"/>
                  <a:gd name="T4" fmla="*/ 112 w 174"/>
                  <a:gd name="T5" fmla="*/ 99 h 173"/>
                  <a:gd name="T6" fmla="*/ 124 w 174"/>
                  <a:gd name="T7" fmla="*/ 78 h 173"/>
                  <a:gd name="T8" fmla="*/ 130 w 174"/>
                  <a:gd name="T9" fmla="*/ 64 h 173"/>
                  <a:gd name="T10" fmla="*/ 127 w 174"/>
                  <a:gd name="T11" fmla="*/ 54 h 173"/>
                  <a:gd name="T12" fmla="*/ 127 w 174"/>
                  <a:gd name="T13" fmla="*/ 37 h 173"/>
                  <a:gd name="T14" fmla="*/ 87 w 174"/>
                  <a:gd name="T15" fmla="*/ 0 h 173"/>
                  <a:gd name="T16" fmla="*/ 47 w 174"/>
                  <a:gd name="T17" fmla="*/ 37 h 173"/>
                  <a:gd name="T18" fmla="*/ 47 w 174"/>
                  <a:gd name="T19" fmla="*/ 54 h 173"/>
                  <a:gd name="T20" fmla="*/ 44 w 174"/>
                  <a:gd name="T21" fmla="*/ 64 h 173"/>
                  <a:gd name="T22" fmla="*/ 50 w 174"/>
                  <a:gd name="T23" fmla="*/ 78 h 173"/>
                  <a:gd name="T24" fmla="*/ 62 w 174"/>
                  <a:gd name="T25" fmla="*/ 99 h 173"/>
                  <a:gd name="T26" fmla="*/ 62 w 174"/>
                  <a:gd name="T27" fmla="*/ 105 h 173"/>
                  <a:gd name="T28" fmla="*/ 7 w 174"/>
                  <a:gd name="T29" fmla="*/ 132 h 173"/>
                  <a:gd name="T30" fmla="*/ 0 w 174"/>
                  <a:gd name="T31" fmla="*/ 142 h 173"/>
                  <a:gd name="T32" fmla="*/ 0 w 174"/>
                  <a:gd name="T33" fmla="*/ 163 h 173"/>
                  <a:gd name="T34" fmla="*/ 11 w 174"/>
                  <a:gd name="T35" fmla="*/ 173 h 173"/>
                  <a:gd name="T36" fmla="*/ 163 w 174"/>
                  <a:gd name="T37" fmla="*/ 173 h 173"/>
                  <a:gd name="T38" fmla="*/ 174 w 174"/>
                  <a:gd name="T39" fmla="*/ 163 h 173"/>
                  <a:gd name="T40" fmla="*/ 174 w 174"/>
                  <a:gd name="T41" fmla="*/ 142 h 173"/>
                  <a:gd name="T42" fmla="*/ 167 w 174"/>
                  <a:gd name="T43" fmla="*/ 132 h 173"/>
                  <a:gd name="T44" fmla="*/ 164 w 174"/>
                  <a:gd name="T45" fmla="*/ 163 h 173"/>
                  <a:gd name="T46" fmla="*/ 163 w 174"/>
                  <a:gd name="T47" fmla="*/ 164 h 173"/>
                  <a:gd name="T48" fmla="*/ 11 w 174"/>
                  <a:gd name="T49" fmla="*/ 164 h 173"/>
                  <a:gd name="T50" fmla="*/ 10 w 174"/>
                  <a:gd name="T51" fmla="*/ 163 h 173"/>
                  <a:gd name="T52" fmla="*/ 10 w 174"/>
                  <a:gd name="T53" fmla="*/ 142 h 173"/>
                  <a:gd name="T54" fmla="*/ 11 w 174"/>
                  <a:gd name="T55" fmla="*/ 141 h 173"/>
                  <a:gd name="T56" fmla="*/ 72 w 174"/>
                  <a:gd name="T57" fmla="*/ 107 h 173"/>
                  <a:gd name="T58" fmla="*/ 72 w 174"/>
                  <a:gd name="T59" fmla="*/ 106 h 173"/>
                  <a:gd name="T60" fmla="*/ 72 w 174"/>
                  <a:gd name="T61" fmla="*/ 98 h 173"/>
                  <a:gd name="T62" fmla="*/ 70 w 174"/>
                  <a:gd name="T63" fmla="*/ 94 h 173"/>
                  <a:gd name="T64" fmla="*/ 59 w 174"/>
                  <a:gd name="T65" fmla="*/ 74 h 173"/>
                  <a:gd name="T66" fmla="*/ 57 w 174"/>
                  <a:gd name="T67" fmla="*/ 71 h 173"/>
                  <a:gd name="T68" fmla="*/ 54 w 174"/>
                  <a:gd name="T69" fmla="*/ 64 h 173"/>
                  <a:gd name="T70" fmla="*/ 56 w 174"/>
                  <a:gd name="T71" fmla="*/ 59 h 173"/>
                  <a:gd name="T72" fmla="*/ 57 w 174"/>
                  <a:gd name="T73" fmla="*/ 56 h 173"/>
                  <a:gd name="T74" fmla="*/ 57 w 174"/>
                  <a:gd name="T75" fmla="*/ 37 h 173"/>
                  <a:gd name="T76" fmla="*/ 87 w 174"/>
                  <a:gd name="T77" fmla="*/ 10 h 173"/>
                  <a:gd name="T78" fmla="*/ 117 w 174"/>
                  <a:gd name="T79" fmla="*/ 37 h 173"/>
                  <a:gd name="T80" fmla="*/ 117 w 174"/>
                  <a:gd name="T81" fmla="*/ 56 h 173"/>
                  <a:gd name="T82" fmla="*/ 118 w 174"/>
                  <a:gd name="T83" fmla="*/ 59 h 173"/>
                  <a:gd name="T84" fmla="*/ 120 w 174"/>
                  <a:gd name="T85" fmla="*/ 64 h 173"/>
                  <a:gd name="T86" fmla="*/ 117 w 174"/>
                  <a:gd name="T87" fmla="*/ 71 h 173"/>
                  <a:gd name="T88" fmla="*/ 115 w 174"/>
                  <a:gd name="T89" fmla="*/ 74 h 173"/>
                  <a:gd name="T90" fmla="*/ 104 w 174"/>
                  <a:gd name="T91" fmla="*/ 94 h 173"/>
                  <a:gd name="T92" fmla="*/ 102 w 174"/>
                  <a:gd name="T93" fmla="*/ 98 h 173"/>
                  <a:gd name="T94" fmla="*/ 102 w 174"/>
                  <a:gd name="T95" fmla="*/ 106 h 173"/>
                  <a:gd name="T96" fmla="*/ 102 w 174"/>
                  <a:gd name="T97" fmla="*/ 107 h 173"/>
                  <a:gd name="T98" fmla="*/ 163 w 174"/>
                  <a:gd name="T99" fmla="*/ 141 h 173"/>
                  <a:gd name="T100" fmla="*/ 164 w 174"/>
                  <a:gd name="T101" fmla="*/ 142 h 173"/>
                  <a:gd name="T102" fmla="*/ 164 w 174"/>
                  <a:gd name="T103" fmla="*/ 16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74" h="173">
                    <a:moveTo>
                      <a:pt x="167" y="132"/>
                    </a:moveTo>
                    <a:cubicBezTo>
                      <a:pt x="122" y="114"/>
                      <a:pt x="113" y="107"/>
                      <a:pt x="112" y="105"/>
                    </a:cubicBezTo>
                    <a:cubicBezTo>
                      <a:pt x="112" y="99"/>
                      <a:pt x="112" y="99"/>
                      <a:pt x="112" y="99"/>
                    </a:cubicBezTo>
                    <a:cubicBezTo>
                      <a:pt x="117" y="94"/>
                      <a:pt x="121" y="86"/>
                      <a:pt x="124" y="78"/>
                    </a:cubicBezTo>
                    <a:cubicBezTo>
                      <a:pt x="127" y="74"/>
                      <a:pt x="130" y="69"/>
                      <a:pt x="130" y="64"/>
                    </a:cubicBezTo>
                    <a:cubicBezTo>
                      <a:pt x="130" y="60"/>
                      <a:pt x="129" y="57"/>
                      <a:pt x="127" y="54"/>
                    </a:cubicBezTo>
                    <a:cubicBezTo>
                      <a:pt x="127" y="37"/>
                      <a:pt x="127" y="37"/>
                      <a:pt x="127" y="37"/>
                    </a:cubicBezTo>
                    <a:cubicBezTo>
                      <a:pt x="127" y="14"/>
                      <a:pt x="112" y="0"/>
                      <a:pt x="87" y="0"/>
                    </a:cubicBezTo>
                    <a:cubicBezTo>
                      <a:pt x="62" y="0"/>
                      <a:pt x="47" y="14"/>
                      <a:pt x="47" y="37"/>
                    </a:cubicBezTo>
                    <a:cubicBezTo>
                      <a:pt x="47" y="54"/>
                      <a:pt x="47" y="54"/>
                      <a:pt x="47" y="54"/>
                    </a:cubicBezTo>
                    <a:cubicBezTo>
                      <a:pt x="45" y="57"/>
                      <a:pt x="44" y="61"/>
                      <a:pt x="44" y="64"/>
                    </a:cubicBezTo>
                    <a:cubicBezTo>
                      <a:pt x="44" y="69"/>
                      <a:pt x="47" y="74"/>
                      <a:pt x="50" y="78"/>
                    </a:cubicBezTo>
                    <a:cubicBezTo>
                      <a:pt x="53" y="86"/>
                      <a:pt x="57" y="94"/>
                      <a:pt x="62" y="99"/>
                    </a:cubicBezTo>
                    <a:cubicBezTo>
                      <a:pt x="62" y="105"/>
                      <a:pt x="62" y="105"/>
                      <a:pt x="62" y="105"/>
                    </a:cubicBezTo>
                    <a:cubicBezTo>
                      <a:pt x="61" y="107"/>
                      <a:pt x="52" y="115"/>
                      <a:pt x="7" y="132"/>
                    </a:cubicBezTo>
                    <a:cubicBezTo>
                      <a:pt x="3" y="134"/>
                      <a:pt x="0" y="138"/>
                      <a:pt x="0" y="142"/>
                    </a:cubicBezTo>
                    <a:cubicBezTo>
                      <a:pt x="0" y="163"/>
                      <a:pt x="0" y="163"/>
                      <a:pt x="0" y="163"/>
                    </a:cubicBezTo>
                    <a:cubicBezTo>
                      <a:pt x="0" y="169"/>
                      <a:pt x="5" y="173"/>
                      <a:pt x="11" y="173"/>
                    </a:cubicBezTo>
                    <a:cubicBezTo>
                      <a:pt x="163" y="173"/>
                      <a:pt x="163" y="173"/>
                      <a:pt x="163" y="173"/>
                    </a:cubicBezTo>
                    <a:cubicBezTo>
                      <a:pt x="169" y="173"/>
                      <a:pt x="174" y="169"/>
                      <a:pt x="174" y="163"/>
                    </a:cubicBezTo>
                    <a:cubicBezTo>
                      <a:pt x="174" y="142"/>
                      <a:pt x="174" y="142"/>
                      <a:pt x="174" y="142"/>
                    </a:cubicBezTo>
                    <a:cubicBezTo>
                      <a:pt x="174" y="138"/>
                      <a:pt x="171" y="134"/>
                      <a:pt x="167" y="132"/>
                    </a:cubicBezTo>
                    <a:close/>
                    <a:moveTo>
                      <a:pt x="164" y="163"/>
                    </a:moveTo>
                    <a:cubicBezTo>
                      <a:pt x="164" y="163"/>
                      <a:pt x="164" y="164"/>
                      <a:pt x="163" y="164"/>
                    </a:cubicBezTo>
                    <a:cubicBezTo>
                      <a:pt x="11" y="164"/>
                      <a:pt x="11" y="164"/>
                      <a:pt x="11" y="164"/>
                    </a:cubicBezTo>
                    <a:cubicBezTo>
                      <a:pt x="10" y="164"/>
                      <a:pt x="10" y="163"/>
                      <a:pt x="10" y="163"/>
                    </a:cubicBezTo>
                    <a:cubicBezTo>
                      <a:pt x="10" y="142"/>
                      <a:pt x="10" y="142"/>
                      <a:pt x="10" y="142"/>
                    </a:cubicBezTo>
                    <a:cubicBezTo>
                      <a:pt x="10" y="142"/>
                      <a:pt x="10" y="141"/>
                      <a:pt x="11" y="141"/>
                    </a:cubicBezTo>
                    <a:cubicBezTo>
                      <a:pt x="61" y="121"/>
                      <a:pt x="70" y="113"/>
                      <a:pt x="72" y="107"/>
                    </a:cubicBezTo>
                    <a:cubicBezTo>
                      <a:pt x="72" y="107"/>
                      <a:pt x="72" y="106"/>
                      <a:pt x="72" y="106"/>
                    </a:cubicBezTo>
                    <a:cubicBezTo>
                      <a:pt x="72" y="98"/>
                      <a:pt x="72" y="98"/>
                      <a:pt x="72" y="98"/>
                    </a:cubicBezTo>
                    <a:cubicBezTo>
                      <a:pt x="72" y="96"/>
                      <a:pt x="71" y="95"/>
                      <a:pt x="70" y="94"/>
                    </a:cubicBezTo>
                    <a:cubicBezTo>
                      <a:pt x="65" y="89"/>
                      <a:pt x="62" y="82"/>
                      <a:pt x="59" y="74"/>
                    </a:cubicBezTo>
                    <a:cubicBezTo>
                      <a:pt x="59" y="73"/>
                      <a:pt x="58" y="72"/>
                      <a:pt x="57" y="71"/>
                    </a:cubicBezTo>
                    <a:cubicBezTo>
                      <a:pt x="55" y="70"/>
                      <a:pt x="54" y="67"/>
                      <a:pt x="54" y="64"/>
                    </a:cubicBezTo>
                    <a:cubicBezTo>
                      <a:pt x="54" y="62"/>
                      <a:pt x="55" y="60"/>
                      <a:pt x="56" y="59"/>
                    </a:cubicBezTo>
                    <a:cubicBezTo>
                      <a:pt x="56" y="58"/>
                      <a:pt x="57" y="57"/>
                      <a:pt x="57" y="56"/>
                    </a:cubicBezTo>
                    <a:cubicBezTo>
                      <a:pt x="57" y="37"/>
                      <a:pt x="57" y="37"/>
                      <a:pt x="57" y="37"/>
                    </a:cubicBezTo>
                    <a:cubicBezTo>
                      <a:pt x="57" y="19"/>
                      <a:pt x="67" y="10"/>
                      <a:pt x="87" y="10"/>
                    </a:cubicBezTo>
                    <a:cubicBezTo>
                      <a:pt x="107" y="10"/>
                      <a:pt x="117" y="19"/>
                      <a:pt x="117" y="37"/>
                    </a:cubicBezTo>
                    <a:cubicBezTo>
                      <a:pt x="117" y="56"/>
                      <a:pt x="117" y="56"/>
                      <a:pt x="117" y="56"/>
                    </a:cubicBezTo>
                    <a:cubicBezTo>
                      <a:pt x="117" y="57"/>
                      <a:pt x="117" y="58"/>
                      <a:pt x="118" y="59"/>
                    </a:cubicBezTo>
                    <a:cubicBezTo>
                      <a:pt x="119" y="60"/>
                      <a:pt x="120" y="62"/>
                      <a:pt x="120" y="64"/>
                    </a:cubicBezTo>
                    <a:cubicBezTo>
                      <a:pt x="120" y="67"/>
                      <a:pt x="119" y="70"/>
                      <a:pt x="117" y="71"/>
                    </a:cubicBezTo>
                    <a:cubicBezTo>
                      <a:pt x="116" y="72"/>
                      <a:pt x="115" y="73"/>
                      <a:pt x="115" y="74"/>
                    </a:cubicBezTo>
                    <a:cubicBezTo>
                      <a:pt x="112" y="82"/>
                      <a:pt x="109" y="89"/>
                      <a:pt x="104" y="94"/>
                    </a:cubicBezTo>
                    <a:cubicBezTo>
                      <a:pt x="103" y="95"/>
                      <a:pt x="102" y="96"/>
                      <a:pt x="102" y="98"/>
                    </a:cubicBezTo>
                    <a:cubicBezTo>
                      <a:pt x="102" y="106"/>
                      <a:pt x="102" y="106"/>
                      <a:pt x="102" y="106"/>
                    </a:cubicBezTo>
                    <a:cubicBezTo>
                      <a:pt x="102" y="106"/>
                      <a:pt x="102" y="107"/>
                      <a:pt x="102" y="107"/>
                    </a:cubicBezTo>
                    <a:cubicBezTo>
                      <a:pt x="104" y="113"/>
                      <a:pt x="113" y="122"/>
                      <a:pt x="163" y="141"/>
                    </a:cubicBezTo>
                    <a:cubicBezTo>
                      <a:pt x="164" y="141"/>
                      <a:pt x="164" y="142"/>
                      <a:pt x="164" y="142"/>
                    </a:cubicBezTo>
                    <a:lnTo>
                      <a:pt x="164" y="163"/>
                    </a:ln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30" name="Freeform 370">
                <a:extLst>
                  <a:ext uri="{FF2B5EF4-FFF2-40B4-BE49-F238E27FC236}">
                    <a16:creationId xmlns:a16="http://schemas.microsoft.com/office/drawing/2014/main" id="{15041AD9-3CDC-4D70-8AAC-D7F02720D0E0}"/>
                  </a:ext>
                </a:extLst>
              </p:cNvPr>
              <p:cNvSpPr>
                <a:spLocks/>
              </p:cNvSpPr>
              <p:nvPr/>
            </p:nvSpPr>
            <p:spPr bwMode="auto">
              <a:xfrm>
                <a:off x="6837363" y="1123950"/>
                <a:ext cx="234950" cy="311150"/>
              </a:xfrm>
              <a:custGeom>
                <a:avLst/>
                <a:gdLst>
                  <a:gd name="T0" fmla="*/ 96 w 102"/>
                  <a:gd name="T1" fmla="*/ 101 h 135"/>
                  <a:gd name="T2" fmla="*/ 54 w 102"/>
                  <a:gd name="T3" fmla="*/ 81 h 135"/>
                  <a:gd name="T4" fmla="*/ 54 w 102"/>
                  <a:gd name="T5" fmla="*/ 78 h 135"/>
                  <a:gd name="T6" fmla="*/ 63 w 102"/>
                  <a:gd name="T7" fmla="*/ 62 h 135"/>
                  <a:gd name="T8" fmla="*/ 68 w 102"/>
                  <a:gd name="T9" fmla="*/ 50 h 135"/>
                  <a:gd name="T10" fmla="*/ 66 w 102"/>
                  <a:gd name="T11" fmla="*/ 42 h 135"/>
                  <a:gd name="T12" fmla="*/ 66 w 102"/>
                  <a:gd name="T13" fmla="*/ 30 h 135"/>
                  <a:gd name="T14" fmla="*/ 34 w 102"/>
                  <a:gd name="T15" fmla="*/ 0 h 135"/>
                  <a:gd name="T16" fmla="*/ 3 w 102"/>
                  <a:gd name="T17" fmla="*/ 30 h 135"/>
                  <a:gd name="T18" fmla="*/ 3 w 102"/>
                  <a:gd name="T19" fmla="*/ 42 h 135"/>
                  <a:gd name="T20" fmla="*/ 0 w 102"/>
                  <a:gd name="T21" fmla="*/ 50 h 135"/>
                  <a:gd name="T22" fmla="*/ 5 w 102"/>
                  <a:gd name="T23" fmla="*/ 62 h 135"/>
                  <a:gd name="T24" fmla="*/ 15 w 102"/>
                  <a:gd name="T25" fmla="*/ 79 h 135"/>
                  <a:gd name="T26" fmla="*/ 22 w 102"/>
                  <a:gd name="T27" fmla="*/ 80 h 135"/>
                  <a:gd name="T28" fmla="*/ 22 w 102"/>
                  <a:gd name="T29" fmla="*/ 73 h 135"/>
                  <a:gd name="T30" fmla="*/ 14 w 102"/>
                  <a:gd name="T31" fmla="*/ 58 h 135"/>
                  <a:gd name="T32" fmla="*/ 12 w 102"/>
                  <a:gd name="T33" fmla="*/ 55 h 135"/>
                  <a:gd name="T34" fmla="*/ 10 w 102"/>
                  <a:gd name="T35" fmla="*/ 50 h 135"/>
                  <a:gd name="T36" fmla="*/ 11 w 102"/>
                  <a:gd name="T37" fmla="*/ 47 h 135"/>
                  <a:gd name="T38" fmla="*/ 12 w 102"/>
                  <a:gd name="T39" fmla="*/ 44 h 135"/>
                  <a:gd name="T40" fmla="*/ 12 w 102"/>
                  <a:gd name="T41" fmla="*/ 30 h 135"/>
                  <a:gd name="T42" fmla="*/ 34 w 102"/>
                  <a:gd name="T43" fmla="*/ 10 h 135"/>
                  <a:gd name="T44" fmla="*/ 56 w 102"/>
                  <a:gd name="T45" fmla="*/ 30 h 135"/>
                  <a:gd name="T46" fmla="*/ 56 w 102"/>
                  <a:gd name="T47" fmla="*/ 44 h 135"/>
                  <a:gd name="T48" fmla="*/ 57 w 102"/>
                  <a:gd name="T49" fmla="*/ 47 h 135"/>
                  <a:gd name="T50" fmla="*/ 58 w 102"/>
                  <a:gd name="T51" fmla="*/ 50 h 135"/>
                  <a:gd name="T52" fmla="*/ 56 w 102"/>
                  <a:gd name="T53" fmla="*/ 55 h 135"/>
                  <a:gd name="T54" fmla="*/ 54 w 102"/>
                  <a:gd name="T55" fmla="*/ 58 h 135"/>
                  <a:gd name="T56" fmla="*/ 46 w 102"/>
                  <a:gd name="T57" fmla="*/ 73 h 135"/>
                  <a:gd name="T58" fmla="*/ 45 w 102"/>
                  <a:gd name="T59" fmla="*/ 76 h 135"/>
                  <a:gd name="T60" fmla="*/ 45 w 102"/>
                  <a:gd name="T61" fmla="*/ 82 h 135"/>
                  <a:gd name="T62" fmla="*/ 45 w 102"/>
                  <a:gd name="T63" fmla="*/ 84 h 135"/>
                  <a:gd name="T64" fmla="*/ 92 w 102"/>
                  <a:gd name="T65" fmla="*/ 110 h 135"/>
                  <a:gd name="T66" fmla="*/ 92 w 102"/>
                  <a:gd name="T67" fmla="*/ 126 h 135"/>
                  <a:gd name="T68" fmla="*/ 52 w 102"/>
                  <a:gd name="T69" fmla="*/ 126 h 135"/>
                  <a:gd name="T70" fmla="*/ 47 w 102"/>
                  <a:gd name="T71" fmla="*/ 131 h 135"/>
                  <a:gd name="T72" fmla="*/ 52 w 102"/>
                  <a:gd name="T73" fmla="*/ 135 h 135"/>
                  <a:gd name="T74" fmla="*/ 92 w 102"/>
                  <a:gd name="T75" fmla="*/ 135 h 135"/>
                  <a:gd name="T76" fmla="*/ 102 w 102"/>
                  <a:gd name="T77" fmla="*/ 126 h 135"/>
                  <a:gd name="T78" fmla="*/ 102 w 102"/>
                  <a:gd name="T79" fmla="*/ 110 h 135"/>
                  <a:gd name="T80" fmla="*/ 96 w 102"/>
                  <a:gd name="T81" fmla="*/ 101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2" h="135">
                    <a:moveTo>
                      <a:pt x="96" y="101"/>
                    </a:moveTo>
                    <a:cubicBezTo>
                      <a:pt x="62" y="89"/>
                      <a:pt x="56" y="83"/>
                      <a:pt x="54" y="81"/>
                    </a:cubicBezTo>
                    <a:cubicBezTo>
                      <a:pt x="54" y="78"/>
                      <a:pt x="54" y="78"/>
                      <a:pt x="54" y="78"/>
                    </a:cubicBezTo>
                    <a:cubicBezTo>
                      <a:pt x="58" y="74"/>
                      <a:pt x="61" y="68"/>
                      <a:pt x="63" y="62"/>
                    </a:cubicBezTo>
                    <a:cubicBezTo>
                      <a:pt x="66" y="59"/>
                      <a:pt x="68" y="55"/>
                      <a:pt x="68" y="50"/>
                    </a:cubicBezTo>
                    <a:cubicBezTo>
                      <a:pt x="68" y="48"/>
                      <a:pt x="67" y="45"/>
                      <a:pt x="66" y="42"/>
                    </a:cubicBezTo>
                    <a:cubicBezTo>
                      <a:pt x="66" y="30"/>
                      <a:pt x="66" y="30"/>
                      <a:pt x="66" y="30"/>
                    </a:cubicBezTo>
                    <a:cubicBezTo>
                      <a:pt x="66" y="11"/>
                      <a:pt x="54" y="0"/>
                      <a:pt x="34" y="0"/>
                    </a:cubicBezTo>
                    <a:cubicBezTo>
                      <a:pt x="14" y="0"/>
                      <a:pt x="3" y="11"/>
                      <a:pt x="3" y="30"/>
                    </a:cubicBezTo>
                    <a:cubicBezTo>
                      <a:pt x="3" y="42"/>
                      <a:pt x="3" y="42"/>
                      <a:pt x="3" y="42"/>
                    </a:cubicBezTo>
                    <a:cubicBezTo>
                      <a:pt x="1" y="45"/>
                      <a:pt x="0" y="48"/>
                      <a:pt x="0" y="50"/>
                    </a:cubicBezTo>
                    <a:cubicBezTo>
                      <a:pt x="0" y="55"/>
                      <a:pt x="2" y="59"/>
                      <a:pt x="5" y="62"/>
                    </a:cubicBezTo>
                    <a:cubicBezTo>
                      <a:pt x="7" y="69"/>
                      <a:pt x="11" y="75"/>
                      <a:pt x="15" y="79"/>
                    </a:cubicBezTo>
                    <a:cubicBezTo>
                      <a:pt x="17" y="81"/>
                      <a:pt x="20" y="81"/>
                      <a:pt x="22" y="80"/>
                    </a:cubicBezTo>
                    <a:cubicBezTo>
                      <a:pt x="24" y="78"/>
                      <a:pt x="24" y="75"/>
                      <a:pt x="22" y="73"/>
                    </a:cubicBezTo>
                    <a:cubicBezTo>
                      <a:pt x="19" y="69"/>
                      <a:pt x="16" y="64"/>
                      <a:pt x="14" y="58"/>
                    </a:cubicBezTo>
                    <a:cubicBezTo>
                      <a:pt x="14" y="56"/>
                      <a:pt x="13" y="56"/>
                      <a:pt x="12" y="55"/>
                    </a:cubicBezTo>
                    <a:cubicBezTo>
                      <a:pt x="11" y="54"/>
                      <a:pt x="10" y="52"/>
                      <a:pt x="10" y="50"/>
                    </a:cubicBezTo>
                    <a:cubicBezTo>
                      <a:pt x="10" y="49"/>
                      <a:pt x="11" y="48"/>
                      <a:pt x="11" y="47"/>
                    </a:cubicBezTo>
                    <a:cubicBezTo>
                      <a:pt x="12" y="46"/>
                      <a:pt x="12" y="45"/>
                      <a:pt x="12" y="44"/>
                    </a:cubicBezTo>
                    <a:cubicBezTo>
                      <a:pt x="12" y="30"/>
                      <a:pt x="12" y="30"/>
                      <a:pt x="12" y="30"/>
                    </a:cubicBezTo>
                    <a:cubicBezTo>
                      <a:pt x="12" y="17"/>
                      <a:pt x="20" y="10"/>
                      <a:pt x="34" y="10"/>
                    </a:cubicBezTo>
                    <a:cubicBezTo>
                      <a:pt x="49" y="10"/>
                      <a:pt x="56" y="17"/>
                      <a:pt x="56" y="30"/>
                    </a:cubicBezTo>
                    <a:cubicBezTo>
                      <a:pt x="56" y="44"/>
                      <a:pt x="56" y="44"/>
                      <a:pt x="56" y="44"/>
                    </a:cubicBezTo>
                    <a:cubicBezTo>
                      <a:pt x="56" y="45"/>
                      <a:pt x="56" y="46"/>
                      <a:pt x="57" y="47"/>
                    </a:cubicBezTo>
                    <a:cubicBezTo>
                      <a:pt x="58" y="48"/>
                      <a:pt x="58" y="49"/>
                      <a:pt x="58" y="50"/>
                    </a:cubicBezTo>
                    <a:cubicBezTo>
                      <a:pt x="58" y="52"/>
                      <a:pt x="58" y="54"/>
                      <a:pt x="56" y="55"/>
                    </a:cubicBezTo>
                    <a:cubicBezTo>
                      <a:pt x="55" y="56"/>
                      <a:pt x="55" y="56"/>
                      <a:pt x="54" y="58"/>
                    </a:cubicBezTo>
                    <a:cubicBezTo>
                      <a:pt x="53" y="64"/>
                      <a:pt x="50" y="69"/>
                      <a:pt x="46" y="73"/>
                    </a:cubicBezTo>
                    <a:cubicBezTo>
                      <a:pt x="45" y="74"/>
                      <a:pt x="45" y="75"/>
                      <a:pt x="45" y="76"/>
                    </a:cubicBezTo>
                    <a:cubicBezTo>
                      <a:pt x="45" y="82"/>
                      <a:pt x="45" y="82"/>
                      <a:pt x="45" y="82"/>
                    </a:cubicBezTo>
                    <a:cubicBezTo>
                      <a:pt x="45" y="83"/>
                      <a:pt x="45" y="83"/>
                      <a:pt x="45" y="84"/>
                    </a:cubicBezTo>
                    <a:cubicBezTo>
                      <a:pt x="46" y="88"/>
                      <a:pt x="51" y="95"/>
                      <a:pt x="92" y="110"/>
                    </a:cubicBezTo>
                    <a:cubicBezTo>
                      <a:pt x="92" y="126"/>
                      <a:pt x="92" y="126"/>
                      <a:pt x="92" y="126"/>
                    </a:cubicBezTo>
                    <a:cubicBezTo>
                      <a:pt x="52" y="126"/>
                      <a:pt x="52" y="126"/>
                      <a:pt x="52" y="126"/>
                    </a:cubicBezTo>
                    <a:cubicBezTo>
                      <a:pt x="50" y="126"/>
                      <a:pt x="47" y="128"/>
                      <a:pt x="47" y="131"/>
                    </a:cubicBezTo>
                    <a:cubicBezTo>
                      <a:pt x="47" y="133"/>
                      <a:pt x="50" y="135"/>
                      <a:pt x="52" y="135"/>
                    </a:cubicBezTo>
                    <a:cubicBezTo>
                      <a:pt x="92" y="135"/>
                      <a:pt x="92" y="135"/>
                      <a:pt x="92" y="135"/>
                    </a:cubicBezTo>
                    <a:cubicBezTo>
                      <a:pt x="97" y="135"/>
                      <a:pt x="102" y="131"/>
                      <a:pt x="102" y="126"/>
                    </a:cubicBezTo>
                    <a:cubicBezTo>
                      <a:pt x="102" y="110"/>
                      <a:pt x="102" y="110"/>
                      <a:pt x="102" y="110"/>
                    </a:cubicBezTo>
                    <a:cubicBezTo>
                      <a:pt x="102" y="106"/>
                      <a:pt x="99" y="103"/>
                      <a:pt x="96" y="101"/>
                    </a:cubicBezTo>
                    <a:close/>
                  </a:path>
                </a:pathLst>
              </a:custGeom>
              <a:grpFill/>
              <a:ln w="3175">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grpSp>
      <p:sp>
        <p:nvSpPr>
          <p:cNvPr id="31" name="Rectangle 30">
            <a:extLst>
              <a:ext uri="{FF2B5EF4-FFF2-40B4-BE49-F238E27FC236}">
                <a16:creationId xmlns:a16="http://schemas.microsoft.com/office/drawing/2014/main" id="{A55C6BDE-8D03-4B0B-B4C4-BD7A05C4353E}"/>
              </a:ext>
            </a:extLst>
          </p:cNvPr>
          <p:cNvSpPr/>
          <p:nvPr/>
        </p:nvSpPr>
        <p:spPr>
          <a:xfrm>
            <a:off x="7724398" y="3319591"/>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6B767D"/>
                </a:solidFill>
                <a:effectLst/>
                <a:uLnTx/>
                <a:uFillTx/>
                <a:latin typeface="Arial" panose="020B0604020202020204"/>
                <a:ea typeface="+mn-ea"/>
                <a:cs typeface="+mn-cs"/>
              </a:rPr>
              <a:t>Finalize Instance Refresh Schedules</a:t>
            </a:r>
          </a:p>
        </p:txBody>
      </p:sp>
      <p:sp>
        <p:nvSpPr>
          <p:cNvPr id="32" name="Rectangle 31">
            <a:extLst>
              <a:ext uri="{FF2B5EF4-FFF2-40B4-BE49-F238E27FC236}">
                <a16:creationId xmlns:a16="http://schemas.microsoft.com/office/drawing/2014/main" id="{B2C9E5E8-88B7-44E8-8172-EAE42C9DAD01}"/>
              </a:ext>
            </a:extLst>
          </p:cNvPr>
          <p:cNvSpPr/>
          <p:nvPr/>
        </p:nvSpPr>
        <p:spPr>
          <a:xfrm>
            <a:off x="7724398" y="4219324"/>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a:ln>
                  <a:noFill/>
                </a:ln>
                <a:solidFill>
                  <a:srgbClr val="6B767D"/>
                </a:solidFill>
                <a:effectLst/>
                <a:uLnTx/>
                <a:uFillTx/>
                <a:latin typeface="Arial" panose="020B0604020202020204"/>
                <a:ea typeface="+mn-ea"/>
                <a:cs typeface="+mn-cs"/>
              </a:rPr>
              <a:t>Address questions on the environment plan</a:t>
            </a:r>
          </a:p>
        </p:txBody>
      </p:sp>
      <p:sp>
        <p:nvSpPr>
          <p:cNvPr id="33" name="Rectangle 32">
            <a:extLst>
              <a:ext uri="{FF2B5EF4-FFF2-40B4-BE49-F238E27FC236}">
                <a16:creationId xmlns:a16="http://schemas.microsoft.com/office/drawing/2014/main" id="{9547BB2F-5B0D-4491-8F62-539B945210F9}"/>
              </a:ext>
            </a:extLst>
          </p:cNvPr>
          <p:cNvSpPr/>
          <p:nvPr/>
        </p:nvSpPr>
        <p:spPr>
          <a:xfrm>
            <a:off x="7724398" y="5116359"/>
            <a:ext cx="3895333" cy="667512"/>
          </a:xfrm>
          <a:prstGeom prst="rect">
            <a:avLst/>
          </a:prstGeom>
          <a:noFill/>
          <a:ln w="38100">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nchorCtr="0"/>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srgbClr val="6B767D"/>
                </a:solidFill>
                <a:effectLst/>
                <a:uLnTx/>
                <a:uFillTx/>
                <a:latin typeface="Arial" panose="020B0604020202020204"/>
                <a:ea typeface="+mn-ea"/>
                <a:cs typeface="+mn-cs"/>
              </a:rPr>
              <a:t>Understand responsibilities to be owned by Deloitte/ teams</a:t>
            </a:r>
          </a:p>
        </p:txBody>
      </p:sp>
      <p:cxnSp>
        <p:nvCxnSpPr>
          <p:cNvPr id="34" name="Straight Connector 33">
            <a:extLst>
              <a:ext uri="{FF2B5EF4-FFF2-40B4-BE49-F238E27FC236}">
                <a16:creationId xmlns:a16="http://schemas.microsoft.com/office/drawing/2014/main" id="{1F941429-0E06-4BCE-8EEB-2525B1FC5D43}"/>
              </a:ext>
            </a:extLst>
          </p:cNvPr>
          <p:cNvCxnSpPr/>
          <p:nvPr/>
        </p:nvCxnSpPr>
        <p:spPr>
          <a:xfrm>
            <a:off x="7642204" y="4074583"/>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0CE6CE7-1EA9-455A-A04B-DBD92435EEDD}"/>
              </a:ext>
            </a:extLst>
          </p:cNvPr>
          <p:cNvCxnSpPr/>
          <p:nvPr/>
        </p:nvCxnSpPr>
        <p:spPr>
          <a:xfrm>
            <a:off x="7642204" y="3215541"/>
            <a:ext cx="91440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36" name="Group 35">
            <a:extLst>
              <a:ext uri="{FF2B5EF4-FFF2-40B4-BE49-F238E27FC236}">
                <a16:creationId xmlns:a16="http://schemas.microsoft.com/office/drawing/2014/main" id="{C7F81309-35E9-4D98-A79F-2B7441AD3D51}"/>
              </a:ext>
            </a:extLst>
          </p:cNvPr>
          <p:cNvGrpSpPr/>
          <p:nvPr/>
        </p:nvGrpSpPr>
        <p:grpSpPr>
          <a:xfrm>
            <a:off x="6925882" y="4278760"/>
            <a:ext cx="548640" cy="548640"/>
            <a:chOff x="6901534" y="4825899"/>
            <a:chExt cx="548640" cy="548640"/>
          </a:xfrm>
        </p:grpSpPr>
        <p:sp>
          <p:nvSpPr>
            <p:cNvPr id="37" name="Oval 36">
              <a:extLst>
                <a:ext uri="{FF2B5EF4-FFF2-40B4-BE49-F238E27FC236}">
                  <a16:creationId xmlns:a16="http://schemas.microsoft.com/office/drawing/2014/main" id="{354F07F1-E82F-4C91-87D4-EA3E8EF2003B}"/>
                </a:ext>
              </a:extLst>
            </p:cNvPr>
            <p:cNvSpPr/>
            <p:nvPr/>
          </p:nvSpPr>
          <p:spPr>
            <a:xfrm>
              <a:off x="6901534" y="4825899"/>
              <a:ext cx="548640" cy="548640"/>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38" name="Graphic 4">
              <a:extLst>
                <a:ext uri="{FF2B5EF4-FFF2-40B4-BE49-F238E27FC236}">
                  <a16:creationId xmlns:a16="http://schemas.microsoft.com/office/drawing/2014/main" id="{08F460CD-0D18-44B3-8CB2-25AC63B340FE}"/>
                </a:ext>
              </a:extLst>
            </p:cNvPr>
            <p:cNvGrpSpPr/>
            <p:nvPr/>
          </p:nvGrpSpPr>
          <p:grpSpPr>
            <a:xfrm>
              <a:off x="7090095" y="4952850"/>
              <a:ext cx="171449" cy="294678"/>
              <a:chOff x="7122317" y="5310453"/>
              <a:chExt cx="208598" cy="358527"/>
            </a:xfrm>
          </p:grpSpPr>
          <p:sp>
            <p:nvSpPr>
              <p:cNvPr id="39" name="Freeform: Shape 38">
                <a:extLst>
                  <a:ext uri="{FF2B5EF4-FFF2-40B4-BE49-F238E27FC236}">
                    <a16:creationId xmlns:a16="http://schemas.microsoft.com/office/drawing/2014/main" id="{953A69C9-7147-4FBC-8540-54BC254C8626}"/>
                  </a:ext>
                </a:extLst>
              </p:cNvPr>
              <p:cNvSpPr/>
              <p:nvPr/>
            </p:nvSpPr>
            <p:spPr>
              <a:xfrm>
                <a:off x="7194023" y="5603793"/>
                <a:ext cx="65187" cy="65187"/>
              </a:xfrm>
              <a:custGeom>
                <a:avLst/>
                <a:gdLst>
                  <a:gd name="connsiteX0" fmla="*/ 65187 w 65186"/>
                  <a:gd name="connsiteY0" fmla="*/ 32593 h 65186"/>
                  <a:gd name="connsiteX1" fmla="*/ 32593 w 65186"/>
                  <a:gd name="connsiteY1" fmla="*/ 65187 h 65186"/>
                  <a:gd name="connsiteX2" fmla="*/ 0 w 65186"/>
                  <a:gd name="connsiteY2" fmla="*/ 32593 h 65186"/>
                  <a:gd name="connsiteX3" fmla="*/ 32593 w 65186"/>
                  <a:gd name="connsiteY3" fmla="*/ 0 h 65186"/>
                  <a:gd name="connsiteX4" fmla="*/ 65187 w 65186"/>
                  <a:gd name="connsiteY4" fmla="*/ 32593 h 651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65186">
                    <a:moveTo>
                      <a:pt x="65187" y="32593"/>
                    </a:moveTo>
                    <a:cubicBezTo>
                      <a:pt x="65187" y="50594"/>
                      <a:pt x="50594" y="65187"/>
                      <a:pt x="32593" y="65187"/>
                    </a:cubicBezTo>
                    <a:cubicBezTo>
                      <a:pt x="14593" y="65187"/>
                      <a:pt x="0" y="50594"/>
                      <a:pt x="0" y="32593"/>
                    </a:cubicBezTo>
                    <a:cubicBezTo>
                      <a:pt x="0" y="14593"/>
                      <a:pt x="14593" y="0"/>
                      <a:pt x="32593" y="0"/>
                    </a:cubicBezTo>
                    <a:cubicBezTo>
                      <a:pt x="50594" y="0"/>
                      <a:pt x="65187" y="14593"/>
                      <a:pt x="65187" y="32593"/>
                    </a:cubicBezTo>
                    <a:close/>
                  </a:path>
                </a:pathLst>
              </a:custGeom>
              <a:solidFill>
                <a:srgbClr val="6B767D"/>
              </a:solidFill>
              <a:ln w="130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0" name="Freeform: Shape 39">
                <a:extLst>
                  <a:ext uri="{FF2B5EF4-FFF2-40B4-BE49-F238E27FC236}">
                    <a16:creationId xmlns:a16="http://schemas.microsoft.com/office/drawing/2014/main" id="{A8D29757-0405-409D-8E96-E1FBFEE6CF6D}"/>
                  </a:ext>
                </a:extLst>
              </p:cNvPr>
              <p:cNvSpPr/>
              <p:nvPr/>
            </p:nvSpPr>
            <p:spPr>
              <a:xfrm>
                <a:off x="7122317" y="5310453"/>
                <a:ext cx="208598" cy="273784"/>
              </a:xfrm>
              <a:custGeom>
                <a:avLst/>
                <a:gdLst>
                  <a:gd name="connsiteX0" fmla="*/ 104299 w 208597"/>
                  <a:gd name="connsiteY0" fmla="*/ 0 h 273784"/>
                  <a:gd name="connsiteX1" fmla="*/ 0 w 208597"/>
                  <a:gd name="connsiteY1" fmla="*/ 104299 h 273784"/>
                  <a:gd name="connsiteX2" fmla="*/ 26075 w 208597"/>
                  <a:gd name="connsiteY2" fmla="*/ 130373 h 273784"/>
                  <a:gd name="connsiteX3" fmla="*/ 52149 w 208597"/>
                  <a:gd name="connsiteY3" fmla="*/ 104299 h 273784"/>
                  <a:gd name="connsiteX4" fmla="*/ 104299 w 208597"/>
                  <a:gd name="connsiteY4" fmla="*/ 52149 h 273784"/>
                  <a:gd name="connsiteX5" fmla="*/ 156448 w 208597"/>
                  <a:gd name="connsiteY5" fmla="*/ 104299 h 273784"/>
                  <a:gd name="connsiteX6" fmla="*/ 104299 w 208597"/>
                  <a:gd name="connsiteY6" fmla="*/ 156448 h 273784"/>
                  <a:gd name="connsiteX7" fmla="*/ 78224 w 208597"/>
                  <a:gd name="connsiteY7" fmla="*/ 182523 h 273784"/>
                  <a:gd name="connsiteX8" fmla="*/ 78224 w 208597"/>
                  <a:gd name="connsiteY8" fmla="*/ 247710 h 273784"/>
                  <a:gd name="connsiteX9" fmla="*/ 104299 w 208597"/>
                  <a:gd name="connsiteY9" fmla="*/ 273784 h 273784"/>
                  <a:gd name="connsiteX10" fmla="*/ 130373 w 208597"/>
                  <a:gd name="connsiteY10" fmla="*/ 247710 h 273784"/>
                  <a:gd name="connsiteX11" fmla="*/ 130373 w 208597"/>
                  <a:gd name="connsiteY11" fmla="*/ 205298 h 273784"/>
                  <a:gd name="connsiteX12" fmla="*/ 208598 w 208597"/>
                  <a:gd name="connsiteY12" fmla="*/ 104299 h 273784"/>
                  <a:gd name="connsiteX13" fmla="*/ 104299 w 208597"/>
                  <a:gd name="connsiteY13" fmla="*/ 0 h 273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597" h="273784">
                    <a:moveTo>
                      <a:pt x="104299" y="0"/>
                    </a:moveTo>
                    <a:cubicBezTo>
                      <a:pt x="46788" y="0"/>
                      <a:pt x="0" y="46788"/>
                      <a:pt x="0" y="104299"/>
                    </a:cubicBezTo>
                    <a:cubicBezTo>
                      <a:pt x="0" y="118700"/>
                      <a:pt x="11674" y="130373"/>
                      <a:pt x="26075" y="130373"/>
                    </a:cubicBezTo>
                    <a:cubicBezTo>
                      <a:pt x="40476" y="130373"/>
                      <a:pt x="52149" y="118700"/>
                      <a:pt x="52149" y="104299"/>
                    </a:cubicBezTo>
                    <a:cubicBezTo>
                      <a:pt x="52149" y="75544"/>
                      <a:pt x="75544" y="52149"/>
                      <a:pt x="104299" y="52149"/>
                    </a:cubicBezTo>
                    <a:cubicBezTo>
                      <a:pt x="133054" y="52149"/>
                      <a:pt x="156448" y="75544"/>
                      <a:pt x="156448" y="104299"/>
                    </a:cubicBezTo>
                    <a:cubicBezTo>
                      <a:pt x="156448" y="133054"/>
                      <a:pt x="133054" y="156448"/>
                      <a:pt x="104299" y="156448"/>
                    </a:cubicBezTo>
                    <a:cubicBezTo>
                      <a:pt x="89898" y="156448"/>
                      <a:pt x="78224" y="168122"/>
                      <a:pt x="78224" y="182523"/>
                    </a:cubicBezTo>
                    <a:lnTo>
                      <a:pt x="78224" y="247710"/>
                    </a:lnTo>
                    <a:cubicBezTo>
                      <a:pt x="78224" y="262111"/>
                      <a:pt x="89898" y="273784"/>
                      <a:pt x="104299" y="273784"/>
                    </a:cubicBezTo>
                    <a:cubicBezTo>
                      <a:pt x="118700" y="273784"/>
                      <a:pt x="130373" y="262111"/>
                      <a:pt x="130373" y="247710"/>
                    </a:cubicBezTo>
                    <a:lnTo>
                      <a:pt x="130373" y="205298"/>
                    </a:lnTo>
                    <a:cubicBezTo>
                      <a:pt x="175308" y="193691"/>
                      <a:pt x="208598" y="152809"/>
                      <a:pt x="208598" y="104299"/>
                    </a:cubicBezTo>
                    <a:cubicBezTo>
                      <a:pt x="208598" y="46788"/>
                      <a:pt x="161809" y="0"/>
                      <a:pt x="104299" y="0"/>
                    </a:cubicBezTo>
                    <a:close/>
                  </a:path>
                </a:pathLst>
              </a:custGeom>
              <a:solidFill>
                <a:srgbClr val="6B767D"/>
              </a:solidFill>
              <a:ln w="130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grpSp>
      <p:grpSp>
        <p:nvGrpSpPr>
          <p:cNvPr id="41" name="Group 40">
            <a:extLst>
              <a:ext uri="{FF2B5EF4-FFF2-40B4-BE49-F238E27FC236}">
                <a16:creationId xmlns:a16="http://schemas.microsoft.com/office/drawing/2014/main" id="{0D8EC354-4DFD-4ABD-BE89-EAFCF85670DD}"/>
              </a:ext>
            </a:extLst>
          </p:cNvPr>
          <p:cNvGrpSpPr/>
          <p:nvPr/>
        </p:nvGrpSpPr>
        <p:grpSpPr>
          <a:xfrm>
            <a:off x="6925882" y="5178493"/>
            <a:ext cx="548640" cy="548640"/>
            <a:chOff x="6902725" y="5570066"/>
            <a:chExt cx="548640" cy="548640"/>
          </a:xfrm>
        </p:grpSpPr>
        <p:sp>
          <p:nvSpPr>
            <p:cNvPr id="42" name="Freeform 44">
              <a:extLst>
                <a:ext uri="{FF2B5EF4-FFF2-40B4-BE49-F238E27FC236}">
                  <a16:creationId xmlns:a16="http://schemas.microsoft.com/office/drawing/2014/main" id="{E43967F7-CCF8-44C3-915D-B39428D9BCAA}"/>
                </a:ext>
              </a:extLst>
            </p:cNvPr>
            <p:cNvSpPr>
              <a:spLocks noChangeAspect="1" noEditPoints="1"/>
            </p:cNvSpPr>
            <p:nvPr/>
          </p:nvSpPr>
          <p:spPr bwMode="auto">
            <a:xfrm>
              <a:off x="7065821" y="5698082"/>
              <a:ext cx="222448" cy="292608"/>
            </a:xfrm>
            <a:custGeom>
              <a:avLst/>
              <a:gdLst>
                <a:gd name="T0" fmla="*/ 148 w 151"/>
                <a:gd name="T1" fmla="*/ 29 h 189"/>
                <a:gd name="T2" fmla="*/ 122 w 151"/>
                <a:gd name="T3" fmla="*/ 3 h 189"/>
                <a:gd name="T4" fmla="*/ 115 w 151"/>
                <a:gd name="T5" fmla="*/ 0 h 189"/>
                <a:gd name="T6" fmla="*/ 115 w 151"/>
                <a:gd name="T7" fmla="*/ 0 h 189"/>
                <a:gd name="T8" fmla="*/ 10 w 151"/>
                <a:gd name="T9" fmla="*/ 0 h 189"/>
                <a:gd name="T10" fmla="*/ 0 w 151"/>
                <a:gd name="T11" fmla="*/ 10 h 189"/>
                <a:gd name="T12" fmla="*/ 0 w 151"/>
                <a:gd name="T13" fmla="*/ 179 h 189"/>
                <a:gd name="T14" fmla="*/ 10 w 151"/>
                <a:gd name="T15" fmla="*/ 189 h 189"/>
                <a:gd name="T16" fmla="*/ 141 w 151"/>
                <a:gd name="T17" fmla="*/ 189 h 189"/>
                <a:gd name="T18" fmla="*/ 151 w 151"/>
                <a:gd name="T19" fmla="*/ 179 h 189"/>
                <a:gd name="T20" fmla="*/ 151 w 151"/>
                <a:gd name="T21" fmla="*/ 36 h 189"/>
                <a:gd name="T22" fmla="*/ 148 w 151"/>
                <a:gd name="T23" fmla="*/ 29 h 189"/>
                <a:gd name="T24" fmla="*/ 141 w 151"/>
                <a:gd name="T25" fmla="*/ 32 h 189"/>
                <a:gd name="T26" fmla="*/ 118 w 151"/>
                <a:gd name="T27" fmla="*/ 32 h 189"/>
                <a:gd name="T28" fmla="*/ 118 w 151"/>
                <a:gd name="T29" fmla="*/ 10 h 189"/>
                <a:gd name="T30" fmla="*/ 141 w 151"/>
                <a:gd name="T31" fmla="*/ 32 h 189"/>
                <a:gd name="T32" fmla="*/ 141 w 151"/>
                <a:gd name="T33" fmla="*/ 181 h 189"/>
                <a:gd name="T34" fmla="*/ 10 w 151"/>
                <a:gd name="T35" fmla="*/ 181 h 189"/>
                <a:gd name="T36" fmla="*/ 7 w 151"/>
                <a:gd name="T37" fmla="*/ 179 h 189"/>
                <a:gd name="T38" fmla="*/ 7 w 151"/>
                <a:gd name="T39" fmla="*/ 10 h 189"/>
                <a:gd name="T40" fmla="*/ 10 w 151"/>
                <a:gd name="T41" fmla="*/ 7 h 189"/>
                <a:gd name="T42" fmla="*/ 111 w 151"/>
                <a:gd name="T43" fmla="*/ 7 h 189"/>
                <a:gd name="T44" fmla="*/ 111 w 151"/>
                <a:gd name="T45" fmla="*/ 36 h 189"/>
                <a:gd name="T46" fmla="*/ 115 w 151"/>
                <a:gd name="T47" fmla="*/ 40 h 189"/>
                <a:gd name="T48" fmla="*/ 144 w 151"/>
                <a:gd name="T49" fmla="*/ 40 h 189"/>
                <a:gd name="T50" fmla="*/ 144 w 151"/>
                <a:gd name="T51" fmla="*/ 179 h 189"/>
                <a:gd name="T52" fmla="*/ 141 w 151"/>
                <a:gd name="T53" fmla="*/ 181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1" h="189">
                  <a:moveTo>
                    <a:pt x="148" y="29"/>
                  </a:moveTo>
                  <a:cubicBezTo>
                    <a:pt x="122" y="3"/>
                    <a:pt x="122" y="3"/>
                    <a:pt x="122" y="3"/>
                  </a:cubicBezTo>
                  <a:cubicBezTo>
                    <a:pt x="120" y="1"/>
                    <a:pt x="117" y="0"/>
                    <a:pt x="115" y="0"/>
                  </a:cubicBezTo>
                  <a:cubicBezTo>
                    <a:pt x="115" y="0"/>
                    <a:pt x="115" y="0"/>
                    <a:pt x="115" y="0"/>
                  </a:cubicBezTo>
                  <a:cubicBezTo>
                    <a:pt x="10" y="0"/>
                    <a:pt x="10" y="0"/>
                    <a:pt x="10" y="0"/>
                  </a:cubicBezTo>
                  <a:cubicBezTo>
                    <a:pt x="4" y="0"/>
                    <a:pt x="0" y="4"/>
                    <a:pt x="0" y="10"/>
                  </a:cubicBezTo>
                  <a:cubicBezTo>
                    <a:pt x="0" y="179"/>
                    <a:pt x="0" y="179"/>
                    <a:pt x="0" y="179"/>
                  </a:cubicBezTo>
                  <a:cubicBezTo>
                    <a:pt x="0" y="184"/>
                    <a:pt x="4" y="189"/>
                    <a:pt x="10" y="189"/>
                  </a:cubicBezTo>
                  <a:cubicBezTo>
                    <a:pt x="141" y="189"/>
                    <a:pt x="141" y="189"/>
                    <a:pt x="141" y="189"/>
                  </a:cubicBezTo>
                  <a:cubicBezTo>
                    <a:pt x="147" y="189"/>
                    <a:pt x="151" y="184"/>
                    <a:pt x="151" y="179"/>
                  </a:cubicBezTo>
                  <a:cubicBezTo>
                    <a:pt x="151" y="36"/>
                    <a:pt x="151" y="36"/>
                    <a:pt x="151" y="36"/>
                  </a:cubicBezTo>
                  <a:cubicBezTo>
                    <a:pt x="151" y="33"/>
                    <a:pt x="150" y="31"/>
                    <a:pt x="148" y="29"/>
                  </a:cubicBezTo>
                  <a:close/>
                  <a:moveTo>
                    <a:pt x="141" y="32"/>
                  </a:moveTo>
                  <a:cubicBezTo>
                    <a:pt x="118" y="32"/>
                    <a:pt x="118" y="32"/>
                    <a:pt x="118" y="32"/>
                  </a:cubicBezTo>
                  <a:cubicBezTo>
                    <a:pt x="118" y="10"/>
                    <a:pt x="118" y="10"/>
                    <a:pt x="118" y="10"/>
                  </a:cubicBezTo>
                  <a:lnTo>
                    <a:pt x="141" y="32"/>
                  </a:lnTo>
                  <a:close/>
                  <a:moveTo>
                    <a:pt x="141" y="181"/>
                  </a:moveTo>
                  <a:cubicBezTo>
                    <a:pt x="10" y="181"/>
                    <a:pt x="10" y="181"/>
                    <a:pt x="10" y="181"/>
                  </a:cubicBezTo>
                  <a:cubicBezTo>
                    <a:pt x="8" y="181"/>
                    <a:pt x="7" y="180"/>
                    <a:pt x="7" y="179"/>
                  </a:cubicBezTo>
                  <a:cubicBezTo>
                    <a:pt x="7" y="10"/>
                    <a:pt x="7" y="10"/>
                    <a:pt x="7" y="10"/>
                  </a:cubicBezTo>
                  <a:cubicBezTo>
                    <a:pt x="7" y="8"/>
                    <a:pt x="8" y="7"/>
                    <a:pt x="10" y="7"/>
                  </a:cubicBezTo>
                  <a:cubicBezTo>
                    <a:pt x="111" y="7"/>
                    <a:pt x="111" y="7"/>
                    <a:pt x="111" y="7"/>
                  </a:cubicBezTo>
                  <a:cubicBezTo>
                    <a:pt x="111" y="36"/>
                    <a:pt x="111" y="36"/>
                    <a:pt x="111" y="36"/>
                  </a:cubicBezTo>
                  <a:cubicBezTo>
                    <a:pt x="111" y="38"/>
                    <a:pt x="113" y="40"/>
                    <a:pt x="115" y="40"/>
                  </a:cubicBezTo>
                  <a:cubicBezTo>
                    <a:pt x="144" y="40"/>
                    <a:pt x="144" y="40"/>
                    <a:pt x="144" y="40"/>
                  </a:cubicBezTo>
                  <a:cubicBezTo>
                    <a:pt x="144" y="179"/>
                    <a:pt x="144" y="179"/>
                    <a:pt x="144" y="179"/>
                  </a:cubicBezTo>
                  <a:cubicBezTo>
                    <a:pt x="144" y="180"/>
                    <a:pt x="142" y="181"/>
                    <a:pt x="141" y="181"/>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3" name="Oval 42">
              <a:extLst>
                <a:ext uri="{FF2B5EF4-FFF2-40B4-BE49-F238E27FC236}">
                  <a16:creationId xmlns:a16="http://schemas.microsoft.com/office/drawing/2014/main" id="{25D01D17-7244-4E2E-8D16-36A3A80FEFF5}"/>
                </a:ext>
              </a:extLst>
            </p:cNvPr>
            <p:cNvSpPr/>
            <p:nvPr/>
          </p:nvSpPr>
          <p:spPr>
            <a:xfrm>
              <a:off x="6902725" y="5570066"/>
              <a:ext cx="548640" cy="548640"/>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grpSp>
        <p:nvGrpSpPr>
          <p:cNvPr id="44" name="Group 43">
            <a:extLst>
              <a:ext uri="{FF2B5EF4-FFF2-40B4-BE49-F238E27FC236}">
                <a16:creationId xmlns:a16="http://schemas.microsoft.com/office/drawing/2014/main" id="{8425765C-BB77-40B3-AC07-AEBF6E6C6D3F}"/>
              </a:ext>
            </a:extLst>
          </p:cNvPr>
          <p:cNvGrpSpPr/>
          <p:nvPr/>
        </p:nvGrpSpPr>
        <p:grpSpPr>
          <a:xfrm>
            <a:off x="6925882" y="1579561"/>
            <a:ext cx="548640" cy="548640"/>
            <a:chOff x="6876221" y="2202770"/>
            <a:chExt cx="548640" cy="548640"/>
          </a:xfrm>
        </p:grpSpPr>
        <p:sp>
          <p:nvSpPr>
            <p:cNvPr id="45" name="Oval 44">
              <a:extLst>
                <a:ext uri="{FF2B5EF4-FFF2-40B4-BE49-F238E27FC236}">
                  <a16:creationId xmlns:a16="http://schemas.microsoft.com/office/drawing/2014/main" id="{F5C798A5-C087-4F1B-B383-D9E8F4EF7E89}"/>
                </a:ext>
              </a:extLst>
            </p:cNvPr>
            <p:cNvSpPr/>
            <p:nvPr/>
          </p:nvSpPr>
          <p:spPr>
            <a:xfrm>
              <a:off x="6876221" y="2202770"/>
              <a:ext cx="548640" cy="548640"/>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FFFFFF"/>
                </a:solidFill>
                <a:effectLst/>
                <a:uLnTx/>
                <a:uFillTx/>
                <a:latin typeface="Arial" panose="020B0604020202020204"/>
                <a:ea typeface="+mn-ea"/>
                <a:cs typeface="+mn-cs"/>
              </a:endParaRPr>
            </a:p>
          </p:txBody>
        </p:sp>
        <p:grpSp>
          <p:nvGrpSpPr>
            <p:cNvPr id="46" name="Group 45">
              <a:extLst>
                <a:ext uri="{FF2B5EF4-FFF2-40B4-BE49-F238E27FC236}">
                  <a16:creationId xmlns:a16="http://schemas.microsoft.com/office/drawing/2014/main" id="{ECF00243-050B-45A0-88D0-360FBB8F51E9}"/>
                </a:ext>
              </a:extLst>
            </p:cNvPr>
            <p:cNvGrpSpPr>
              <a:grpSpLocks noChangeAspect="1"/>
            </p:cNvGrpSpPr>
            <p:nvPr/>
          </p:nvGrpSpPr>
          <p:grpSpPr>
            <a:xfrm>
              <a:off x="7035495" y="2330786"/>
              <a:ext cx="230092" cy="292608"/>
              <a:chOff x="9799638" y="115888"/>
              <a:chExt cx="420687" cy="534987"/>
            </a:xfrm>
          </p:grpSpPr>
          <p:sp>
            <p:nvSpPr>
              <p:cNvPr id="47" name="Freeform 425">
                <a:extLst>
                  <a:ext uri="{FF2B5EF4-FFF2-40B4-BE49-F238E27FC236}">
                    <a16:creationId xmlns:a16="http://schemas.microsoft.com/office/drawing/2014/main" id="{FDDFA620-1CB6-473D-A22C-41A0FC3E1567}"/>
                  </a:ext>
                </a:extLst>
              </p:cNvPr>
              <p:cNvSpPr>
                <a:spLocks noEditPoints="1"/>
              </p:cNvSpPr>
              <p:nvPr/>
            </p:nvSpPr>
            <p:spPr bwMode="auto">
              <a:xfrm>
                <a:off x="9799638" y="115888"/>
                <a:ext cx="420687" cy="534987"/>
              </a:xfrm>
              <a:custGeom>
                <a:avLst/>
                <a:gdLst>
                  <a:gd name="T0" fmla="*/ 154 w 189"/>
                  <a:gd name="T1" fmla="*/ 16 h 240"/>
                  <a:gd name="T2" fmla="*/ 149 w 189"/>
                  <a:gd name="T3" fmla="*/ 0 h 240"/>
                  <a:gd name="T4" fmla="*/ 144 w 189"/>
                  <a:gd name="T5" fmla="*/ 16 h 240"/>
                  <a:gd name="T6" fmla="*/ 99 w 189"/>
                  <a:gd name="T7" fmla="*/ 5 h 240"/>
                  <a:gd name="T8" fmla="*/ 89 w 189"/>
                  <a:gd name="T9" fmla="*/ 5 h 240"/>
                  <a:gd name="T10" fmla="*/ 44 w 189"/>
                  <a:gd name="T11" fmla="*/ 16 h 240"/>
                  <a:gd name="T12" fmla="*/ 39 w 189"/>
                  <a:gd name="T13" fmla="*/ 0 h 240"/>
                  <a:gd name="T14" fmla="*/ 34 w 189"/>
                  <a:gd name="T15" fmla="*/ 16 h 240"/>
                  <a:gd name="T16" fmla="*/ 0 w 189"/>
                  <a:gd name="T17" fmla="*/ 21 h 240"/>
                  <a:gd name="T18" fmla="*/ 5 w 189"/>
                  <a:gd name="T19" fmla="*/ 240 h 240"/>
                  <a:gd name="T20" fmla="*/ 189 w 189"/>
                  <a:gd name="T21" fmla="*/ 235 h 240"/>
                  <a:gd name="T22" fmla="*/ 184 w 189"/>
                  <a:gd name="T23" fmla="*/ 16 h 240"/>
                  <a:gd name="T24" fmla="*/ 154 w 189"/>
                  <a:gd name="T25" fmla="*/ 48 h 240"/>
                  <a:gd name="T26" fmla="*/ 158 w 189"/>
                  <a:gd name="T27" fmla="*/ 53 h 240"/>
                  <a:gd name="T28" fmla="*/ 139 w 189"/>
                  <a:gd name="T29" fmla="*/ 53 h 240"/>
                  <a:gd name="T30" fmla="*/ 144 w 189"/>
                  <a:gd name="T31" fmla="*/ 48 h 240"/>
                  <a:gd name="T32" fmla="*/ 94 w 189"/>
                  <a:gd name="T33" fmla="*/ 53 h 240"/>
                  <a:gd name="T34" fmla="*/ 99 w 189"/>
                  <a:gd name="T35" fmla="*/ 45 h 240"/>
                  <a:gd name="T36" fmla="*/ 94 w 189"/>
                  <a:gd name="T37" fmla="*/ 62 h 240"/>
                  <a:gd name="T38" fmla="*/ 89 w 189"/>
                  <a:gd name="T39" fmla="*/ 45 h 240"/>
                  <a:gd name="T40" fmla="*/ 94 w 189"/>
                  <a:gd name="T41" fmla="*/ 53 h 240"/>
                  <a:gd name="T42" fmla="*/ 44 w 189"/>
                  <a:gd name="T43" fmla="*/ 48 h 240"/>
                  <a:gd name="T44" fmla="*/ 49 w 189"/>
                  <a:gd name="T45" fmla="*/ 53 h 240"/>
                  <a:gd name="T46" fmla="*/ 30 w 189"/>
                  <a:gd name="T47" fmla="*/ 53 h 240"/>
                  <a:gd name="T48" fmla="*/ 34 w 189"/>
                  <a:gd name="T49" fmla="*/ 48 h 240"/>
                  <a:gd name="T50" fmla="*/ 179 w 189"/>
                  <a:gd name="T51" fmla="*/ 230 h 240"/>
                  <a:gd name="T52" fmla="*/ 9 w 189"/>
                  <a:gd name="T53" fmla="*/ 25 h 240"/>
                  <a:gd name="T54" fmla="*/ 34 w 189"/>
                  <a:gd name="T55" fmla="*/ 35 h 240"/>
                  <a:gd name="T56" fmla="*/ 39 w 189"/>
                  <a:gd name="T57" fmla="*/ 72 h 240"/>
                  <a:gd name="T58" fmla="*/ 44 w 189"/>
                  <a:gd name="T59" fmla="*/ 35 h 240"/>
                  <a:gd name="T60" fmla="*/ 89 w 189"/>
                  <a:gd name="T61" fmla="*/ 25 h 240"/>
                  <a:gd name="T62" fmla="*/ 75 w 189"/>
                  <a:gd name="T63" fmla="*/ 53 h 240"/>
                  <a:gd name="T64" fmla="*/ 113 w 189"/>
                  <a:gd name="T65" fmla="*/ 53 h 240"/>
                  <a:gd name="T66" fmla="*/ 99 w 189"/>
                  <a:gd name="T67" fmla="*/ 25 h 240"/>
                  <a:gd name="T68" fmla="*/ 144 w 189"/>
                  <a:gd name="T69" fmla="*/ 35 h 240"/>
                  <a:gd name="T70" fmla="*/ 149 w 189"/>
                  <a:gd name="T71" fmla="*/ 72 h 240"/>
                  <a:gd name="T72" fmla="*/ 154 w 189"/>
                  <a:gd name="T73" fmla="*/ 35 h 240"/>
                  <a:gd name="T74" fmla="*/ 179 w 189"/>
                  <a:gd name="T75" fmla="*/ 25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89" h="240">
                    <a:moveTo>
                      <a:pt x="184" y="16"/>
                    </a:moveTo>
                    <a:cubicBezTo>
                      <a:pt x="154" y="16"/>
                      <a:pt x="154" y="16"/>
                      <a:pt x="154" y="16"/>
                    </a:cubicBezTo>
                    <a:cubicBezTo>
                      <a:pt x="154" y="5"/>
                      <a:pt x="154" y="5"/>
                      <a:pt x="154" y="5"/>
                    </a:cubicBezTo>
                    <a:cubicBezTo>
                      <a:pt x="154" y="2"/>
                      <a:pt x="151" y="0"/>
                      <a:pt x="149" y="0"/>
                    </a:cubicBezTo>
                    <a:cubicBezTo>
                      <a:pt x="146" y="0"/>
                      <a:pt x="144" y="2"/>
                      <a:pt x="144" y="5"/>
                    </a:cubicBezTo>
                    <a:cubicBezTo>
                      <a:pt x="144" y="16"/>
                      <a:pt x="144" y="16"/>
                      <a:pt x="144" y="16"/>
                    </a:cubicBezTo>
                    <a:cubicBezTo>
                      <a:pt x="99" y="16"/>
                      <a:pt x="99" y="16"/>
                      <a:pt x="99" y="16"/>
                    </a:cubicBezTo>
                    <a:cubicBezTo>
                      <a:pt x="99" y="5"/>
                      <a:pt x="99" y="5"/>
                      <a:pt x="99" y="5"/>
                    </a:cubicBezTo>
                    <a:cubicBezTo>
                      <a:pt x="99" y="2"/>
                      <a:pt x="97" y="0"/>
                      <a:pt x="94" y="0"/>
                    </a:cubicBezTo>
                    <a:cubicBezTo>
                      <a:pt x="91" y="0"/>
                      <a:pt x="89" y="2"/>
                      <a:pt x="89" y="5"/>
                    </a:cubicBezTo>
                    <a:cubicBezTo>
                      <a:pt x="89" y="16"/>
                      <a:pt x="89" y="16"/>
                      <a:pt x="89" y="16"/>
                    </a:cubicBezTo>
                    <a:cubicBezTo>
                      <a:pt x="44" y="16"/>
                      <a:pt x="44" y="16"/>
                      <a:pt x="44" y="16"/>
                    </a:cubicBezTo>
                    <a:cubicBezTo>
                      <a:pt x="44" y="5"/>
                      <a:pt x="44" y="5"/>
                      <a:pt x="44" y="5"/>
                    </a:cubicBezTo>
                    <a:cubicBezTo>
                      <a:pt x="44" y="2"/>
                      <a:pt x="42" y="0"/>
                      <a:pt x="39" y="0"/>
                    </a:cubicBezTo>
                    <a:cubicBezTo>
                      <a:pt x="37" y="0"/>
                      <a:pt x="34" y="2"/>
                      <a:pt x="34" y="5"/>
                    </a:cubicBezTo>
                    <a:cubicBezTo>
                      <a:pt x="34" y="16"/>
                      <a:pt x="34" y="16"/>
                      <a:pt x="34" y="16"/>
                    </a:cubicBezTo>
                    <a:cubicBezTo>
                      <a:pt x="5" y="16"/>
                      <a:pt x="5" y="16"/>
                      <a:pt x="5" y="16"/>
                    </a:cubicBezTo>
                    <a:cubicBezTo>
                      <a:pt x="2" y="16"/>
                      <a:pt x="0" y="18"/>
                      <a:pt x="0" y="21"/>
                    </a:cubicBezTo>
                    <a:cubicBezTo>
                      <a:pt x="0" y="235"/>
                      <a:pt x="0" y="235"/>
                      <a:pt x="0" y="235"/>
                    </a:cubicBezTo>
                    <a:cubicBezTo>
                      <a:pt x="0" y="238"/>
                      <a:pt x="2" y="240"/>
                      <a:pt x="5" y="240"/>
                    </a:cubicBezTo>
                    <a:cubicBezTo>
                      <a:pt x="184" y="240"/>
                      <a:pt x="184" y="240"/>
                      <a:pt x="184" y="240"/>
                    </a:cubicBezTo>
                    <a:cubicBezTo>
                      <a:pt x="187" y="240"/>
                      <a:pt x="189" y="238"/>
                      <a:pt x="189" y="235"/>
                    </a:cubicBezTo>
                    <a:cubicBezTo>
                      <a:pt x="189" y="21"/>
                      <a:pt x="189" y="21"/>
                      <a:pt x="189" y="21"/>
                    </a:cubicBezTo>
                    <a:cubicBezTo>
                      <a:pt x="189" y="18"/>
                      <a:pt x="187" y="16"/>
                      <a:pt x="184" y="16"/>
                    </a:cubicBezTo>
                    <a:close/>
                    <a:moveTo>
                      <a:pt x="149" y="53"/>
                    </a:moveTo>
                    <a:cubicBezTo>
                      <a:pt x="151" y="53"/>
                      <a:pt x="154" y="51"/>
                      <a:pt x="154" y="48"/>
                    </a:cubicBezTo>
                    <a:cubicBezTo>
                      <a:pt x="154" y="45"/>
                      <a:pt x="154" y="45"/>
                      <a:pt x="154" y="45"/>
                    </a:cubicBezTo>
                    <a:cubicBezTo>
                      <a:pt x="156" y="47"/>
                      <a:pt x="158" y="50"/>
                      <a:pt x="158" y="53"/>
                    </a:cubicBezTo>
                    <a:cubicBezTo>
                      <a:pt x="158" y="58"/>
                      <a:pt x="154" y="62"/>
                      <a:pt x="149" y="62"/>
                    </a:cubicBezTo>
                    <a:cubicBezTo>
                      <a:pt x="144" y="62"/>
                      <a:pt x="139" y="58"/>
                      <a:pt x="139" y="53"/>
                    </a:cubicBezTo>
                    <a:cubicBezTo>
                      <a:pt x="139" y="50"/>
                      <a:pt x="141" y="47"/>
                      <a:pt x="144" y="45"/>
                    </a:cubicBezTo>
                    <a:cubicBezTo>
                      <a:pt x="144" y="48"/>
                      <a:pt x="144" y="48"/>
                      <a:pt x="144" y="48"/>
                    </a:cubicBezTo>
                    <a:cubicBezTo>
                      <a:pt x="144" y="51"/>
                      <a:pt x="146" y="53"/>
                      <a:pt x="149" y="53"/>
                    </a:cubicBezTo>
                    <a:close/>
                    <a:moveTo>
                      <a:pt x="94" y="53"/>
                    </a:moveTo>
                    <a:cubicBezTo>
                      <a:pt x="97" y="53"/>
                      <a:pt x="99" y="51"/>
                      <a:pt x="99" y="48"/>
                    </a:cubicBezTo>
                    <a:cubicBezTo>
                      <a:pt x="99" y="45"/>
                      <a:pt x="99" y="45"/>
                      <a:pt x="99" y="45"/>
                    </a:cubicBezTo>
                    <a:cubicBezTo>
                      <a:pt x="102" y="47"/>
                      <a:pt x="103" y="50"/>
                      <a:pt x="103" y="53"/>
                    </a:cubicBezTo>
                    <a:cubicBezTo>
                      <a:pt x="103" y="58"/>
                      <a:pt x="99" y="62"/>
                      <a:pt x="94" y="62"/>
                    </a:cubicBezTo>
                    <a:cubicBezTo>
                      <a:pt x="89" y="62"/>
                      <a:pt x="85" y="58"/>
                      <a:pt x="85" y="53"/>
                    </a:cubicBezTo>
                    <a:cubicBezTo>
                      <a:pt x="85" y="50"/>
                      <a:pt x="87" y="47"/>
                      <a:pt x="89" y="45"/>
                    </a:cubicBezTo>
                    <a:cubicBezTo>
                      <a:pt x="89" y="48"/>
                      <a:pt x="89" y="48"/>
                      <a:pt x="89" y="48"/>
                    </a:cubicBezTo>
                    <a:cubicBezTo>
                      <a:pt x="89" y="51"/>
                      <a:pt x="91" y="53"/>
                      <a:pt x="94" y="53"/>
                    </a:cubicBezTo>
                    <a:close/>
                    <a:moveTo>
                      <a:pt x="39" y="53"/>
                    </a:moveTo>
                    <a:cubicBezTo>
                      <a:pt x="42" y="53"/>
                      <a:pt x="44" y="51"/>
                      <a:pt x="44" y="48"/>
                    </a:cubicBezTo>
                    <a:cubicBezTo>
                      <a:pt x="44" y="45"/>
                      <a:pt x="44" y="45"/>
                      <a:pt x="44" y="45"/>
                    </a:cubicBezTo>
                    <a:cubicBezTo>
                      <a:pt x="47" y="47"/>
                      <a:pt x="49" y="50"/>
                      <a:pt x="49" y="53"/>
                    </a:cubicBezTo>
                    <a:cubicBezTo>
                      <a:pt x="49" y="58"/>
                      <a:pt x="44" y="62"/>
                      <a:pt x="39" y="62"/>
                    </a:cubicBezTo>
                    <a:cubicBezTo>
                      <a:pt x="34" y="62"/>
                      <a:pt x="30" y="58"/>
                      <a:pt x="30" y="53"/>
                    </a:cubicBezTo>
                    <a:cubicBezTo>
                      <a:pt x="30" y="50"/>
                      <a:pt x="32" y="47"/>
                      <a:pt x="34" y="45"/>
                    </a:cubicBezTo>
                    <a:cubicBezTo>
                      <a:pt x="34" y="48"/>
                      <a:pt x="34" y="48"/>
                      <a:pt x="34" y="48"/>
                    </a:cubicBezTo>
                    <a:cubicBezTo>
                      <a:pt x="34" y="51"/>
                      <a:pt x="37" y="53"/>
                      <a:pt x="39" y="53"/>
                    </a:cubicBezTo>
                    <a:close/>
                    <a:moveTo>
                      <a:pt x="179" y="230"/>
                    </a:moveTo>
                    <a:cubicBezTo>
                      <a:pt x="9" y="230"/>
                      <a:pt x="9" y="230"/>
                      <a:pt x="9" y="230"/>
                    </a:cubicBezTo>
                    <a:cubicBezTo>
                      <a:pt x="9" y="25"/>
                      <a:pt x="9" y="25"/>
                      <a:pt x="9" y="25"/>
                    </a:cubicBezTo>
                    <a:cubicBezTo>
                      <a:pt x="34" y="25"/>
                      <a:pt x="34" y="25"/>
                      <a:pt x="34" y="25"/>
                    </a:cubicBezTo>
                    <a:cubicBezTo>
                      <a:pt x="34" y="35"/>
                      <a:pt x="34" y="35"/>
                      <a:pt x="34" y="35"/>
                    </a:cubicBezTo>
                    <a:cubicBezTo>
                      <a:pt x="26" y="37"/>
                      <a:pt x="20" y="44"/>
                      <a:pt x="20" y="53"/>
                    </a:cubicBezTo>
                    <a:cubicBezTo>
                      <a:pt x="20" y="63"/>
                      <a:pt x="29" y="72"/>
                      <a:pt x="39" y="72"/>
                    </a:cubicBezTo>
                    <a:cubicBezTo>
                      <a:pt x="50" y="72"/>
                      <a:pt x="58" y="63"/>
                      <a:pt x="58" y="53"/>
                    </a:cubicBezTo>
                    <a:cubicBezTo>
                      <a:pt x="58" y="44"/>
                      <a:pt x="52" y="37"/>
                      <a:pt x="44" y="35"/>
                    </a:cubicBezTo>
                    <a:cubicBezTo>
                      <a:pt x="44" y="25"/>
                      <a:pt x="44" y="25"/>
                      <a:pt x="44" y="25"/>
                    </a:cubicBezTo>
                    <a:cubicBezTo>
                      <a:pt x="89" y="25"/>
                      <a:pt x="89" y="25"/>
                      <a:pt x="89" y="25"/>
                    </a:cubicBezTo>
                    <a:cubicBezTo>
                      <a:pt x="89" y="35"/>
                      <a:pt x="89" y="35"/>
                      <a:pt x="89" y="35"/>
                    </a:cubicBezTo>
                    <a:cubicBezTo>
                      <a:pt x="81" y="37"/>
                      <a:pt x="75" y="44"/>
                      <a:pt x="75" y="53"/>
                    </a:cubicBezTo>
                    <a:cubicBezTo>
                      <a:pt x="75" y="63"/>
                      <a:pt x="84" y="72"/>
                      <a:pt x="94" y="72"/>
                    </a:cubicBezTo>
                    <a:cubicBezTo>
                      <a:pt x="104" y="72"/>
                      <a:pt x="113" y="63"/>
                      <a:pt x="113" y="53"/>
                    </a:cubicBezTo>
                    <a:cubicBezTo>
                      <a:pt x="113" y="44"/>
                      <a:pt x="107" y="37"/>
                      <a:pt x="99" y="35"/>
                    </a:cubicBezTo>
                    <a:cubicBezTo>
                      <a:pt x="99" y="25"/>
                      <a:pt x="99" y="25"/>
                      <a:pt x="99" y="25"/>
                    </a:cubicBezTo>
                    <a:cubicBezTo>
                      <a:pt x="144" y="25"/>
                      <a:pt x="144" y="25"/>
                      <a:pt x="144" y="25"/>
                    </a:cubicBezTo>
                    <a:cubicBezTo>
                      <a:pt x="144" y="35"/>
                      <a:pt x="144" y="35"/>
                      <a:pt x="144" y="35"/>
                    </a:cubicBezTo>
                    <a:cubicBezTo>
                      <a:pt x="136" y="37"/>
                      <a:pt x="130" y="44"/>
                      <a:pt x="130" y="53"/>
                    </a:cubicBezTo>
                    <a:cubicBezTo>
                      <a:pt x="130" y="63"/>
                      <a:pt x="138" y="72"/>
                      <a:pt x="149" y="72"/>
                    </a:cubicBezTo>
                    <a:cubicBezTo>
                      <a:pt x="159" y="72"/>
                      <a:pt x="168" y="63"/>
                      <a:pt x="168" y="53"/>
                    </a:cubicBezTo>
                    <a:cubicBezTo>
                      <a:pt x="168" y="44"/>
                      <a:pt x="162" y="37"/>
                      <a:pt x="154" y="35"/>
                    </a:cubicBezTo>
                    <a:cubicBezTo>
                      <a:pt x="154" y="25"/>
                      <a:pt x="154" y="25"/>
                      <a:pt x="154" y="25"/>
                    </a:cubicBezTo>
                    <a:cubicBezTo>
                      <a:pt x="179" y="25"/>
                      <a:pt x="179" y="25"/>
                      <a:pt x="179" y="25"/>
                    </a:cubicBezTo>
                    <a:lnTo>
                      <a:pt x="179" y="230"/>
                    </a:ln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8" name="Freeform 426">
                <a:extLst>
                  <a:ext uri="{FF2B5EF4-FFF2-40B4-BE49-F238E27FC236}">
                    <a16:creationId xmlns:a16="http://schemas.microsoft.com/office/drawing/2014/main" id="{AB29F417-F271-4D18-B40C-46BD89BEEF17}"/>
                  </a:ext>
                </a:extLst>
              </p:cNvPr>
              <p:cNvSpPr>
                <a:spLocks/>
              </p:cNvSpPr>
              <p:nvPr/>
            </p:nvSpPr>
            <p:spPr bwMode="auto">
              <a:xfrm>
                <a:off x="9956800" y="528638"/>
                <a:ext cx="185737" cy="19050"/>
              </a:xfrm>
              <a:custGeom>
                <a:avLst/>
                <a:gdLst>
                  <a:gd name="T0" fmla="*/ 79 w 83"/>
                  <a:gd name="T1" fmla="*/ 0 h 9"/>
                  <a:gd name="T2" fmla="*/ 4 w 83"/>
                  <a:gd name="T3" fmla="*/ 0 h 9"/>
                  <a:gd name="T4" fmla="*/ 0 w 83"/>
                  <a:gd name="T5" fmla="*/ 4 h 9"/>
                  <a:gd name="T6" fmla="*/ 4 w 83"/>
                  <a:gd name="T7" fmla="*/ 9 h 9"/>
                  <a:gd name="T8" fmla="*/ 79 w 83"/>
                  <a:gd name="T9" fmla="*/ 9 h 9"/>
                  <a:gd name="T10" fmla="*/ 83 w 83"/>
                  <a:gd name="T11" fmla="*/ 4 h 9"/>
                  <a:gd name="T12" fmla="*/ 79 w 83"/>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83" h="9">
                    <a:moveTo>
                      <a:pt x="79" y="0"/>
                    </a:moveTo>
                    <a:cubicBezTo>
                      <a:pt x="4" y="0"/>
                      <a:pt x="4" y="0"/>
                      <a:pt x="4" y="0"/>
                    </a:cubicBezTo>
                    <a:cubicBezTo>
                      <a:pt x="2" y="0"/>
                      <a:pt x="0" y="2"/>
                      <a:pt x="0" y="4"/>
                    </a:cubicBezTo>
                    <a:cubicBezTo>
                      <a:pt x="0" y="7"/>
                      <a:pt x="2" y="9"/>
                      <a:pt x="4" y="9"/>
                    </a:cubicBezTo>
                    <a:cubicBezTo>
                      <a:pt x="79" y="9"/>
                      <a:pt x="79" y="9"/>
                      <a:pt x="79" y="9"/>
                    </a:cubicBezTo>
                    <a:cubicBezTo>
                      <a:pt x="81" y="9"/>
                      <a:pt x="83" y="7"/>
                      <a:pt x="83" y="4"/>
                    </a:cubicBezTo>
                    <a:cubicBezTo>
                      <a:pt x="83" y="2"/>
                      <a:pt x="81" y="0"/>
                      <a:pt x="79"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49" name="Freeform 427">
                <a:extLst>
                  <a:ext uri="{FF2B5EF4-FFF2-40B4-BE49-F238E27FC236}">
                    <a16:creationId xmlns:a16="http://schemas.microsoft.com/office/drawing/2014/main" id="{0BD378F9-423A-4013-A273-99460751FBA8}"/>
                  </a:ext>
                </a:extLst>
              </p:cNvPr>
              <p:cNvSpPr>
                <a:spLocks/>
              </p:cNvSpPr>
              <p:nvPr/>
            </p:nvSpPr>
            <p:spPr bwMode="auto">
              <a:xfrm>
                <a:off x="9956800" y="438150"/>
                <a:ext cx="185737" cy="23812"/>
              </a:xfrm>
              <a:custGeom>
                <a:avLst/>
                <a:gdLst>
                  <a:gd name="T0" fmla="*/ 79 w 83"/>
                  <a:gd name="T1" fmla="*/ 0 h 10"/>
                  <a:gd name="T2" fmla="*/ 4 w 83"/>
                  <a:gd name="T3" fmla="*/ 0 h 10"/>
                  <a:gd name="T4" fmla="*/ 0 w 83"/>
                  <a:gd name="T5" fmla="*/ 5 h 10"/>
                  <a:gd name="T6" fmla="*/ 4 w 83"/>
                  <a:gd name="T7" fmla="*/ 10 h 10"/>
                  <a:gd name="T8" fmla="*/ 79 w 83"/>
                  <a:gd name="T9" fmla="*/ 10 h 10"/>
                  <a:gd name="T10" fmla="*/ 83 w 83"/>
                  <a:gd name="T11" fmla="*/ 5 h 10"/>
                  <a:gd name="T12" fmla="*/ 79 w 83"/>
                  <a:gd name="T13" fmla="*/ 0 h 10"/>
                </a:gdLst>
                <a:ahLst/>
                <a:cxnLst>
                  <a:cxn ang="0">
                    <a:pos x="T0" y="T1"/>
                  </a:cxn>
                  <a:cxn ang="0">
                    <a:pos x="T2" y="T3"/>
                  </a:cxn>
                  <a:cxn ang="0">
                    <a:pos x="T4" y="T5"/>
                  </a:cxn>
                  <a:cxn ang="0">
                    <a:pos x="T6" y="T7"/>
                  </a:cxn>
                  <a:cxn ang="0">
                    <a:pos x="T8" y="T9"/>
                  </a:cxn>
                  <a:cxn ang="0">
                    <a:pos x="T10" y="T11"/>
                  </a:cxn>
                  <a:cxn ang="0">
                    <a:pos x="T12" y="T13"/>
                  </a:cxn>
                </a:cxnLst>
                <a:rect l="0" t="0" r="r" b="b"/>
                <a:pathLst>
                  <a:path w="83" h="10">
                    <a:moveTo>
                      <a:pt x="79" y="0"/>
                    </a:moveTo>
                    <a:cubicBezTo>
                      <a:pt x="4" y="0"/>
                      <a:pt x="4" y="0"/>
                      <a:pt x="4" y="0"/>
                    </a:cubicBezTo>
                    <a:cubicBezTo>
                      <a:pt x="2" y="0"/>
                      <a:pt x="0" y="2"/>
                      <a:pt x="0" y="5"/>
                    </a:cubicBezTo>
                    <a:cubicBezTo>
                      <a:pt x="0" y="8"/>
                      <a:pt x="2" y="10"/>
                      <a:pt x="4" y="10"/>
                    </a:cubicBezTo>
                    <a:cubicBezTo>
                      <a:pt x="79" y="10"/>
                      <a:pt x="79" y="10"/>
                      <a:pt x="79" y="10"/>
                    </a:cubicBezTo>
                    <a:cubicBezTo>
                      <a:pt x="81" y="10"/>
                      <a:pt x="83" y="8"/>
                      <a:pt x="83" y="5"/>
                    </a:cubicBezTo>
                    <a:cubicBezTo>
                      <a:pt x="83" y="2"/>
                      <a:pt x="81" y="0"/>
                      <a:pt x="79"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50" name="Freeform 428">
                <a:extLst>
                  <a:ext uri="{FF2B5EF4-FFF2-40B4-BE49-F238E27FC236}">
                    <a16:creationId xmlns:a16="http://schemas.microsoft.com/office/drawing/2014/main" id="{9FF773F6-004B-48D5-9050-84FB50EA7359}"/>
                  </a:ext>
                </a:extLst>
              </p:cNvPr>
              <p:cNvSpPr>
                <a:spLocks/>
              </p:cNvSpPr>
              <p:nvPr/>
            </p:nvSpPr>
            <p:spPr bwMode="auto">
              <a:xfrm>
                <a:off x="9956800" y="352425"/>
                <a:ext cx="185737" cy="19050"/>
              </a:xfrm>
              <a:custGeom>
                <a:avLst/>
                <a:gdLst>
                  <a:gd name="T0" fmla="*/ 79 w 83"/>
                  <a:gd name="T1" fmla="*/ 0 h 9"/>
                  <a:gd name="T2" fmla="*/ 4 w 83"/>
                  <a:gd name="T3" fmla="*/ 0 h 9"/>
                  <a:gd name="T4" fmla="*/ 0 w 83"/>
                  <a:gd name="T5" fmla="*/ 5 h 9"/>
                  <a:gd name="T6" fmla="*/ 4 w 83"/>
                  <a:gd name="T7" fmla="*/ 9 h 9"/>
                  <a:gd name="T8" fmla="*/ 79 w 83"/>
                  <a:gd name="T9" fmla="*/ 9 h 9"/>
                  <a:gd name="T10" fmla="*/ 83 w 83"/>
                  <a:gd name="T11" fmla="*/ 5 h 9"/>
                  <a:gd name="T12" fmla="*/ 79 w 83"/>
                  <a:gd name="T13" fmla="*/ 0 h 9"/>
                </a:gdLst>
                <a:ahLst/>
                <a:cxnLst>
                  <a:cxn ang="0">
                    <a:pos x="T0" y="T1"/>
                  </a:cxn>
                  <a:cxn ang="0">
                    <a:pos x="T2" y="T3"/>
                  </a:cxn>
                  <a:cxn ang="0">
                    <a:pos x="T4" y="T5"/>
                  </a:cxn>
                  <a:cxn ang="0">
                    <a:pos x="T6" y="T7"/>
                  </a:cxn>
                  <a:cxn ang="0">
                    <a:pos x="T8" y="T9"/>
                  </a:cxn>
                  <a:cxn ang="0">
                    <a:pos x="T10" y="T11"/>
                  </a:cxn>
                  <a:cxn ang="0">
                    <a:pos x="T12" y="T13"/>
                  </a:cxn>
                </a:cxnLst>
                <a:rect l="0" t="0" r="r" b="b"/>
                <a:pathLst>
                  <a:path w="83" h="9">
                    <a:moveTo>
                      <a:pt x="79" y="0"/>
                    </a:moveTo>
                    <a:cubicBezTo>
                      <a:pt x="4" y="0"/>
                      <a:pt x="4" y="0"/>
                      <a:pt x="4" y="0"/>
                    </a:cubicBezTo>
                    <a:cubicBezTo>
                      <a:pt x="2" y="0"/>
                      <a:pt x="0" y="2"/>
                      <a:pt x="0" y="5"/>
                    </a:cubicBezTo>
                    <a:cubicBezTo>
                      <a:pt x="0" y="7"/>
                      <a:pt x="2" y="9"/>
                      <a:pt x="4" y="9"/>
                    </a:cubicBezTo>
                    <a:cubicBezTo>
                      <a:pt x="79" y="9"/>
                      <a:pt x="79" y="9"/>
                      <a:pt x="79" y="9"/>
                    </a:cubicBezTo>
                    <a:cubicBezTo>
                      <a:pt x="81" y="9"/>
                      <a:pt x="83" y="7"/>
                      <a:pt x="83" y="5"/>
                    </a:cubicBezTo>
                    <a:cubicBezTo>
                      <a:pt x="83" y="2"/>
                      <a:pt x="81" y="0"/>
                      <a:pt x="79"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51" name="Freeform 429">
                <a:extLst>
                  <a:ext uri="{FF2B5EF4-FFF2-40B4-BE49-F238E27FC236}">
                    <a16:creationId xmlns:a16="http://schemas.microsoft.com/office/drawing/2014/main" id="{51C27427-FBA3-4491-AAE3-83075E11A697}"/>
                  </a:ext>
                </a:extLst>
              </p:cNvPr>
              <p:cNvSpPr>
                <a:spLocks/>
              </p:cNvSpPr>
              <p:nvPr/>
            </p:nvSpPr>
            <p:spPr bwMode="auto">
              <a:xfrm>
                <a:off x="9874250" y="336550"/>
                <a:ext cx="49212" cy="50800"/>
              </a:xfrm>
              <a:custGeom>
                <a:avLst/>
                <a:gdLst>
                  <a:gd name="T0" fmla="*/ 18 w 22"/>
                  <a:gd name="T1" fmla="*/ 0 h 23"/>
                  <a:gd name="T2" fmla="*/ 5 w 22"/>
                  <a:gd name="T3" fmla="*/ 0 h 23"/>
                  <a:gd name="T4" fmla="*/ 0 w 22"/>
                  <a:gd name="T5" fmla="*/ 5 h 23"/>
                  <a:gd name="T6" fmla="*/ 0 w 22"/>
                  <a:gd name="T7" fmla="*/ 18 h 23"/>
                  <a:gd name="T8" fmla="*/ 5 w 22"/>
                  <a:gd name="T9" fmla="*/ 23 h 23"/>
                  <a:gd name="T10" fmla="*/ 18 w 22"/>
                  <a:gd name="T11" fmla="*/ 23 h 23"/>
                  <a:gd name="T12" fmla="*/ 22 w 22"/>
                  <a:gd name="T13" fmla="*/ 18 h 23"/>
                  <a:gd name="T14" fmla="*/ 22 w 22"/>
                  <a:gd name="T15" fmla="*/ 5 h 23"/>
                  <a:gd name="T16" fmla="*/ 18 w 22"/>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3">
                    <a:moveTo>
                      <a:pt x="18" y="0"/>
                    </a:moveTo>
                    <a:cubicBezTo>
                      <a:pt x="5" y="0"/>
                      <a:pt x="5" y="0"/>
                      <a:pt x="5" y="0"/>
                    </a:cubicBezTo>
                    <a:cubicBezTo>
                      <a:pt x="2" y="0"/>
                      <a:pt x="0" y="3"/>
                      <a:pt x="0" y="5"/>
                    </a:cubicBezTo>
                    <a:cubicBezTo>
                      <a:pt x="0" y="18"/>
                      <a:pt x="0" y="18"/>
                      <a:pt x="0" y="18"/>
                    </a:cubicBezTo>
                    <a:cubicBezTo>
                      <a:pt x="0" y="20"/>
                      <a:pt x="2" y="23"/>
                      <a:pt x="5" y="23"/>
                    </a:cubicBezTo>
                    <a:cubicBezTo>
                      <a:pt x="18" y="23"/>
                      <a:pt x="18" y="23"/>
                      <a:pt x="18" y="23"/>
                    </a:cubicBezTo>
                    <a:cubicBezTo>
                      <a:pt x="20" y="23"/>
                      <a:pt x="22" y="20"/>
                      <a:pt x="22" y="18"/>
                    </a:cubicBezTo>
                    <a:cubicBezTo>
                      <a:pt x="22" y="5"/>
                      <a:pt x="22" y="5"/>
                      <a:pt x="22" y="5"/>
                    </a:cubicBezTo>
                    <a:cubicBezTo>
                      <a:pt x="22" y="3"/>
                      <a:pt x="20" y="0"/>
                      <a:pt x="18"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52" name="Freeform 430">
                <a:extLst>
                  <a:ext uri="{FF2B5EF4-FFF2-40B4-BE49-F238E27FC236}">
                    <a16:creationId xmlns:a16="http://schemas.microsoft.com/office/drawing/2014/main" id="{30A2CD3A-1882-49E8-8ADB-4907FE509A83}"/>
                  </a:ext>
                </a:extLst>
              </p:cNvPr>
              <p:cNvSpPr>
                <a:spLocks/>
              </p:cNvSpPr>
              <p:nvPr/>
            </p:nvSpPr>
            <p:spPr bwMode="auto">
              <a:xfrm>
                <a:off x="9874250" y="425450"/>
                <a:ext cx="49212" cy="49212"/>
              </a:xfrm>
              <a:custGeom>
                <a:avLst/>
                <a:gdLst>
                  <a:gd name="T0" fmla="*/ 18 w 22"/>
                  <a:gd name="T1" fmla="*/ 0 h 22"/>
                  <a:gd name="T2" fmla="*/ 5 w 22"/>
                  <a:gd name="T3" fmla="*/ 0 h 22"/>
                  <a:gd name="T4" fmla="*/ 0 w 22"/>
                  <a:gd name="T5" fmla="*/ 5 h 22"/>
                  <a:gd name="T6" fmla="*/ 0 w 22"/>
                  <a:gd name="T7" fmla="*/ 17 h 22"/>
                  <a:gd name="T8" fmla="*/ 5 w 22"/>
                  <a:gd name="T9" fmla="*/ 22 h 22"/>
                  <a:gd name="T10" fmla="*/ 18 w 22"/>
                  <a:gd name="T11" fmla="*/ 22 h 22"/>
                  <a:gd name="T12" fmla="*/ 22 w 22"/>
                  <a:gd name="T13" fmla="*/ 17 h 22"/>
                  <a:gd name="T14" fmla="*/ 22 w 22"/>
                  <a:gd name="T15" fmla="*/ 5 h 22"/>
                  <a:gd name="T16" fmla="*/ 18 w 22"/>
                  <a:gd name="T17"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2">
                    <a:moveTo>
                      <a:pt x="18" y="0"/>
                    </a:moveTo>
                    <a:cubicBezTo>
                      <a:pt x="5" y="0"/>
                      <a:pt x="5" y="0"/>
                      <a:pt x="5" y="0"/>
                    </a:cubicBezTo>
                    <a:cubicBezTo>
                      <a:pt x="2" y="0"/>
                      <a:pt x="0" y="2"/>
                      <a:pt x="0" y="5"/>
                    </a:cubicBezTo>
                    <a:cubicBezTo>
                      <a:pt x="0" y="17"/>
                      <a:pt x="0" y="17"/>
                      <a:pt x="0" y="17"/>
                    </a:cubicBezTo>
                    <a:cubicBezTo>
                      <a:pt x="0" y="20"/>
                      <a:pt x="2" y="22"/>
                      <a:pt x="5" y="22"/>
                    </a:cubicBezTo>
                    <a:cubicBezTo>
                      <a:pt x="18" y="22"/>
                      <a:pt x="18" y="22"/>
                      <a:pt x="18" y="22"/>
                    </a:cubicBezTo>
                    <a:cubicBezTo>
                      <a:pt x="20" y="22"/>
                      <a:pt x="22" y="20"/>
                      <a:pt x="22" y="17"/>
                    </a:cubicBezTo>
                    <a:cubicBezTo>
                      <a:pt x="22" y="5"/>
                      <a:pt x="22" y="5"/>
                      <a:pt x="22" y="5"/>
                    </a:cubicBezTo>
                    <a:cubicBezTo>
                      <a:pt x="22" y="2"/>
                      <a:pt x="20" y="0"/>
                      <a:pt x="18"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sp>
            <p:nvSpPr>
              <p:cNvPr id="53" name="Freeform 431">
                <a:extLst>
                  <a:ext uri="{FF2B5EF4-FFF2-40B4-BE49-F238E27FC236}">
                    <a16:creationId xmlns:a16="http://schemas.microsoft.com/office/drawing/2014/main" id="{14EAF1D3-2CD7-4017-B0B8-000DC7C71B8B}"/>
                  </a:ext>
                </a:extLst>
              </p:cNvPr>
              <p:cNvSpPr>
                <a:spLocks/>
              </p:cNvSpPr>
              <p:nvPr/>
            </p:nvSpPr>
            <p:spPr bwMode="auto">
              <a:xfrm>
                <a:off x="9874250" y="512763"/>
                <a:ext cx="49212" cy="50800"/>
              </a:xfrm>
              <a:custGeom>
                <a:avLst/>
                <a:gdLst>
                  <a:gd name="T0" fmla="*/ 18 w 22"/>
                  <a:gd name="T1" fmla="*/ 0 h 23"/>
                  <a:gd name="T2" fmla="*/ 5 w 22"/>
                  <a:gd name="T3" fmla="*/ 0 h 23"/>
                  <a:gd name="T4" fmla="*/ 0 w 22"/>
                  <a:gd name="T5" fmla="*/ 5 h 23"/>
                  <a:gd name="T6" fmla="*/ 0 w 22"/>
                  <a:gd name="T7" fmla="*/ 18 h 23"/>
                  <a:gd name="T8" fmla="*/ 5 w 22"/>
                  <a:gd name="T9" fmla="*/ 23 h 23"/>
                  <a:gd name="T10" fmla="*/ 18 w 22"/>
                  <a:gd name="T11" fmla="*/ 23 h 23"/>
                  <a:gd name="T12" fmla="*/ 22 w 22"/>
                  <a:gd name="T13" fmla="*/ 18 h 23"/>
                  <a:gd name="T14" fmla="*/ 22 w 22"/>
                  <a:gd name="T15" fmla="*/ 5 h 23"/>
                  <a:gd name="T16" fmla="*/ 18 w 22"/>
                  <a:gd name="T1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2" h="23">
                    <a:moveTo>
                      <a:pt x="18" y="0"/>
                    </a:moveTo>
                    <a:cubicBezTo>
                      <a:pt x="5" y="0"/>
                      <a:pt x="5" y="0"/>
                      <a:pt x="5" y="0"/>
                    </a:cubicBezTo>
                    <a:cubicBezTo>
                      <a:pt x="2" y="0"/>
                      <a:pt x="0" y="3"/>
                      <a:pt x="0" y="5"/>
                    </a:cubicBezTo>
                    <a:cubicBezTo>
                      <a:pt x="0" y="18"/>
                      <a:pt x="0" y="18"/>
                      <a:pt x="0" y="18"/>
                    </a:cubicBezTo>
                    <a:cubicBezTo>
                      <a:pt x="0" y="20"/>
                      <a:pt x="2" y="23"/>
                      <a:pt x="5" y="23"/>
                    </a:cubicBezTo>
                    <a:cubicBezTo>
                      <a:pt x="18" y="23"/>
                      <a:pt x="18" y="23"/>
                      <a:pt x="18" y="23"/>
                    </a:cubicBezTo>
                    <a:cubicBezTo>
                      <a:pt x="20" y="23"/>
                      <a:pt x="22" y="20"/>
                      <a:pt x="22" y="18"/>
                    </a:cubicBezTo>
                    <a:cubicBezTo>
                      <a:pt x="22" y="5"/>
                      <a:pt x="22" y="5"/>
                      <a:pt x="22" y="5"/>
                    </a:cubicBezTo>
                    <a:cubicBezTo>
                      <a:pt x="22" y="3"/>
                      <a:pt x="20" y="0"/>
                      <a:pt x="18" y="0"/>
                    </a:cubicBezTo>
                    <a:close/>
                  </a:path>
                </a:pathLst>
              </a:custGeom>
              <a:solidFill>
                <a:srgbClr val="231F20"/>
              </a:solidFill>
              <a:ln>
                <a:solidFill>
                  <a:schemeClr val="tx1"/>
                </a:solidFill>
              </a:ln>
              <a:extLst>
                <a:ext uri="{91240B29-F687-4f45-9708-019B960494DF}">
                  <a14:hiddenLine xmlns="" xmlns:a14="http://schemas.microsoft.com/office/drawing/2010/main" w="9525">
                    <a:solidFill>
                      <a:srgbClr val="000000"/>
                    </a:solidFill>
                    <a:round/>
                    <a:headEnd/>
                    <a:tailEnd/>
                  </a14:hiddenLine>
                </a:ext>
              </a:extLst>
            </p:spPr>
            <p:txBody>
              <a:bodyPr vert="horz" wrap="square" lIns="80682" tIns="40341" rIns="80682" bIns="40341"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srgbClr val="000000"/>
                  </a:solidFill>
                  <a:effectLst/>
                  <a:uLnTx/>
                  <a:uFillTx/>
                  <a:latin typeface="Arial" panose="020B0604020202020204"/>
                  <a:ea typeface="+mn-ea"/>
                  <a:cs typeface="+mn-cs"/>
                </a:endParaRPr>
              </a:p>
            </p:txBody>
          </p:sp>
        </p:grpSp>
      </p:grpSp>
      <p:sp>
        <p:nvSpPr>
          <p:cNvPr id="54" name="object 12">
            <a:extLst>
              <a:ext uri="{FF2B5EF4-FFF2-40B4-BE49-F238E27FC236}">
                <a16:creationId xmlns:a16="http://schemas.microsoft.com/office/drawing/2014/main" id="{92E3D361-B218-4220-88C4-F347BA13BA42}"/>
              </a:ext>
            </a:extLst>
          </p:cNvPr>
          <p:cNvSpPr/>
          <p:nvPr/>
        </p:nvSpPr>
        <p:spPr>
          <a:xfrm>
            <a:off x="5926205" y="1129389"/>
            <a:ext cx="893705" cy="4657179"/>
          </a:xfrm>
          <a:custGeom>
            <a:avLst/>
            <a:gdLst/>
            <a:ahLst/>
            <a:cxnLst/>
            <a:rect l="l" t="t" r="r" b="b"/>
            <a:pathLst>
              <a:path w="749935" h="3836035">
                <a:moveTo>
                  <a:pt x="240233" y="0"/>
                </a:moveTo>
                <a:lnTo>
                  <a:pt x="0" y="0"/>
                </a:lnTo>
                <a:lnTo>
                  <a:pt x="509574" y="1917954"/>
                </a:lnTo>
                <a:lnTo>
                  <a:pt x="0" y="3835908"/>
                </a:lnTo>
                <a:lnTo>
                  <a:pt x="240233" y="3835908"/>
                </a:lnTo>
                <a:lnTo>
                  <a:pt x="749808" y="1917954"/>
                </a:lnTo>
                <a:lnTo>
                  <a:pt x="240233" y="0"/>
                </a:lnTo>
                <a:close/>
              </a:path>
            </a:pathLst>
          </a:custGeom>
          <a:solidFill>
            <a:schemeClr val="bg1">
              <a:lumMod val="50000"/>
            </a:schemeClr>
          </a:solidFill>
        </p:spPr>
        <p:txBody>
          <a:bodyPr wrap="square" lIns="0" tIns="0" rIns="0" bIns="0" rtlCol="0"/>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a:ln>
                <a:noFill/>
              </a:ln>
              <a:solidFill>
                <a:prstClr val="white">
                  <a:lumMod val="50000"/>
                </a:prstClr>
              </a:solidFill>
              <a:effectLst/>
              <a:uLnTx/>
              <a:uFillTx/>
              <a:latin typeface="Arial" panose="020B0604020202020204"/>
              <a:ea typeface="+mn-ea"/>
              <a:cs typeface="+mn-cs"/>
            </a:endParaRPr>
          </a:p>
        </p:txBody>
      </p:sp>
    </p:spTree>
    <p:extLst>
      <p:ext uri="{BB962C8B-B14F-4D97-AF65-F5344CB8AC3E}">
        <p14:creationId xmlns:p14="http://schemas.microsoft.com/office/powerpoint/2010/main" val="20311184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a:xfrm>
            <a:off x="596453" y="719925"/>
            <a:ext cx="11252200" cy="698501"/>
          </a:xfrm>
        </p:spPr>
        <p:txBody>
          <a:bodyPr/>
          <a:lstStyle/>
          <a:p>
            <a:r>
              <a:rPr lang="en-US" sz="2400" noProof="0"/>
              <a:t>Parking Lot/Follow Up Discussion Items</a:t>
            </a:r>
          </a:p>
        </p:txBody>
      </p:sp>
      <p:graphicFrame>
        <p:nvGraphicFramePr>
          <p:cNvPr id="9" name="Table 8">
            <a:extLst>
              <a:ext uri="{FF2B5EF4-FFF2-40B4-BE49-F238E27FC236}">
                <a16:creationId xmlns:a16="http://schemas.microsoft.com/office/drawing/2014/main" id="{7AD1FDA1-A5E9-47A3-945D-CFC7C35FE1C6}"/>
              </a:ext>
            </a:extLst>
          </p:cNvPr>
          <p:cNvGraphicFramePr>
            <a:graphicFrameLocks noGrp="1"/>
          </p:cNvGraphicFramePr>
          <p:nvPr>
            <p:extLst>
              <p:ext uri="{D42A27DB-BD31-4B8C-83A1-F6EECF244321}">
                <p14:modId xmlns:p14="http://schemas.microsoft.com/office/powerpoint/2010/main" val="2438641982"/>
              </p:ext>
            </p:extLst>
          </p:nvPr>
        </p:nvGraphicFramePr>
        <p:xfrm>
          <a:off x="519692" y="1218526"/>
          <a:ext cx="11371370" cy="3892680"/>
        </p:xfrm>
        <a:graphic>
          <a:graphicData uri="http://schemas.openxmlformats.org/drawingml/2006/table">
            <a:tbl>
              <a:tblPr/>
              <a:tblGrid>
                <a:gridCol w="2224708">
                  <a:extLst>
                    <a:ext uri="{9D8B030D-6E8A-4147-A177-3AD203B41FA5}">
                      <a16:colId xmlns:a16="http://schemas.microsoft.com/office/drawing/2014/main" val="3902792247"/>
                    </a:ext>
                  </a:extLst>
                </a:gridCol>
                <a:gridCol w="2463635">
                  <a:extLst>
                    <a:ext uri="{9D8B030D-6E8A-4147-A177-3AD203B41FA5}">
                      <a16:colId xmlns:a16="http://schemas.microsoft.com/office/drawing/2014/main" val="175773355"/>
                    </a:ext>
                  </a:extLst>
                </a:gridCol>
                <a:gridCol w="1637898">
                  <a:extLst>
                    <a:ext uri="{9D8B030D-6E8A-4147-A177-3AD203B41FA5}">
                      <a16:colId xmlns:a16="http://schemas.microsoft.com/office/drawing/2014/main" val="2382195626"/>
                    </a:ext>
                  </a:extLst>
                </a:gridCol>
                <a:gridCol w="125729">
                  <a:extLst>
                    <a:ext uri="{9D8B030D-6E8A-4147-A177-3AD203B41FA5}">
                      <a16:colId xmlns:a16="http://schemas.microsoft.com/office/drawing/2014/main" val="1755227850"/>
                    </a:ext>
                  </a:extLst>
                </a:gridCol>
                <a:gridCol w="1743228">
                  <a:extLst>
                    <a:ext uri="{9D8B030D-6E8A-4147-A177-3AD203B41FA5}">
                      <a16:colId xmlns:a16="http://schemas.microsoft.com/office/drawing/2014/main" val="315011699"/>
                    </a:ext>
                  </a:extLst>
                </a:gridCol>
                <a:gridCol w="1588086">
                  <a:extLst>
                    <a:ext uri="{9D8B030D-6E8A-4147-A177-3AD203B41FA5}">
                      <a16:colId xmlns:a16="http://schemas.microsoft.com/office/drawing/2014/main" val="3547315533"/>
                    </a:ext>
                  </a:extLst>
                </a:gridCol>
                <a:gridCol w="1588086">
                  <a:extLst>
                    <a:ext uri="{9D8B030D-6E8A-4147-A177-3AD203B41FA5}">
                      <a16:colId xmlns:a16="http://schemas.microsoft.com/office/drawing/2014/main" val="3198786189"/>
                    </a:ext>
                  </a:extLst>
                </a:gridCol>
              </a:tblGrid>
              <a:tr h="564798">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dirty="0">
                          <a:ln>
                            <a:noFill/>
                          </a:ln>
                          <a:solidFill>
                            <a:schemeClr val="bg1"/>
                          </a:solidFill>
                          <a:effectLst/>
                          <a:latin typeface="+mn-lt"/>
                        </a:rPr>
                        <a:t>Date Identified:</a:t>
                      </a: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ap="flat" cmpd="sng" algn="ctr">
                      <a:solidFill>
                        <a:srgbClr val="F3753F"/>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95959"/>
                    </a:solid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a:ln>
                            <a:noFill/>
                          </a:ln>
                          <a:solidFill>
                            <a:srgbClr val="6B767D"/>
                          </a:solidFill>
                          <a:effectLst/>
                          <a:latin typeface="+mn-lt"/>
                        </a:rPr>
                        <a:t>11/17/2022</a:t>
                      </a: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ap="flat" cmpd="sng" algn="ctr">
                      <a:solidFill>
                        <a:srgbClr val="F3753F"/>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a:ln>
                            <a:noFill/>
                          </a:ln>
                          <a:solidFill>
                            <a:schemeClr val="bg1"/>
                          </a:solidFill>
                          <a:effectLst/>
                          <a:latin typeface="+mn-lt"/>
                        </a:rPr>
                        <a:t>Global Design Session Title:</a:t>
                      </a: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ap="flat" cmpd="sng" algn="ctr">
                      <a:solidFill>
                        <a:srgbClr val="F3753F"/>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95959"/>
                    </a:solidFill>
                  </a:tcPr>
                </a:tc>
                <a:tc hMerge="1">
                  <a:txBody>
                    <a:bodyPr/>
                    <a:lstStyle/>
                    <a:p>
                      <a:endParaRPr lang="en-US"/>
                    </a:p>
                  </a:txBody>
                  <a:tcPr/>
                </a:tc>
                <a:tc gridSpan="3">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a:ln>
                            <a:noFill/>
                          </a:ln>
                          <a:solidFill>
                            <a:srgbClr val="6B767D"/>
                          </a:solidFill>
                          <a:effectLst/>
                          <a:latin typeface="+mn-lt"/>
                        </a:rPr>
                        <a:t>Instance Strategy</a:t>
                      </a:r>
                    </a:p>
                  </a:txBody>
                  <a:tcPr marT="91440" marB="91440" anchor="ctr" horzOverflow="overflow">
                    <a:lnL w="6350" cap="flat" cmpd="sng" algn="ctr">
                      <a:noFill/>
                      <a:prstDash val="solid"/>
                      <a:round/>
                      <a:headEnd type="none" w="med" len="med"/>
                      <a:tailEnd type="none" w="med" len="med"/>
                    </a:lnL>
                    <a:lnR w="6350" cap="flat" cmpd="sng" algn="ctr">
                      <a:solidFill>
                        <a:srgbClr val="FFFFFF"/>
                      </a:solidFill>
                      <a:prstDash val="solid"/>
                      <a:round/>
                      <a:headEnd type="none" w="med" len="med"/>
                      <a:tailEnd type="none" w="med" len="med"/>
                    </a:lnR>
                    <a:lnT w="38100" cap="flat" cmpd="sng" algn="ctr">
                      <a:solidFill>
                        <a:srgbClr val="F3753F"/>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endParaRPr kumimoji="0" lang="en-US" sz="1200" b="0" i="0" u="none" strike="noStrike" cap="none" normalizeH="0" baseline="0">
                        <a:ln>
                          <a:noFill/>
                        </a:ln>
                        <a:solidFill>
                          <a:schemeClr val="bg1"/>
                        </a:solidFill>
                        <a:effectLst/>
                        <a:latin typeface="+mn-lt"/>
                      </a:endParaRP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endParaRPr kumimoji="0" lang="en-US" sz="1200" b="0" i="0" u="none" strike="noStrike" cap="none" normalizeH="0" baseline="0">
                        <a:ln>
                          <a:noFill/>
                        </a:ln>
                        <a:solidFill>
                          <a:schemeClr val="bg1"/>
                        </a:solidFill>
                        <a:effectLst/>
                        <a:latin typeface="+mn-lt"/>
                      </a:endParaRPr>
                    </a:p>
                  </a:txBody>
                  <a:tcPr marT="91440" marB="91440" anchor="ctr" horzOverflow="overflow">
                    <a:lnL w="6350" cap="flat" cmpd="sng" algn="ctr">
                      <a:noFill/>
                      <a:prstDash val="solid"/>
                      <a:round/>
                      <a:headEnd type="none" w="med" len="med"/>
                      <a:tailEnd type="none" w="med" len="med"/>
                    </a:lnL>
                    <a:lnR w="6350" cap="flat" cmpd="sng" algn="ctr">
                      <a:solidFill>
                        <a:schemeClr val="bg1"/>
                      </a:solid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18005986"/>
                  </a:ext>
                </a:extLst>
              </a:tr>
              <a:tr h="376532">
                <a:tc rowSpan="2"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u="none" strike="noStrike" cap="none" normalizeH="0" baseline="0">
                          <a:ln>
                            <a:noFill/>
                          </a:ln>
                          <a:solidFill>
                            <a:schemeClr val="bg1"/>
                          </a:solidFill>
                          <a:effectLst/>
                          <a:latin typeface="+mn-lt"/>
                        </a:rPr>
                        <a:t>Parking Lot Item Description</a:t>
                      </a:r>
                      <a:endParaRPr kumimoji="0" lang="en-US" sz="1200" b="0" i="0" u="none" strike="noStrike" cap="none" normalizeH="0" baseline="0">
                        <a:ln>
                          <a:noFill/>
                        </a:ln>
                        <a:solidFill>
                          <a:schemeClr val="bg1"/>
                        </a:solidFill>
                        <a:effectLst/>
                        <a:latin typeface="+mn-lt"/>
                      </a:endParaRP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95959"/>
                    </a:solidFill>
                  </a:tcPr>
                </a:tc>
                <a:tc rowSpan="2" hMerge="1">
                  <a:txBody>
                    <a:bodyPr/>
                    <a:lstStyle/>
                    <a:p>
                      <a:endParaRPr lang="en-US"/>
                    </a:p>
                  </a:txBody>
                  <a:tcPr/>
                </a:tc>
                <a:tc gridSpan="3">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a:ln>
                            <a:noFill/>
                          </a:ln>
                          <a:solidFill>
                            <a:schemeClr val="bg1"/>
                          </a:solidFill>
                          <a:effectLst/>
                          <a:latin typeface="+mn-lt"/>
                        </a:rPr>
                        <a:t>Owner</a:t>
                      </a: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95959"/>
                    </a:solidFill>
                  </a:tcPr>
                </a:tc>
                <a:tc hMerge="1">
                  <a:txBody>
                    <a:bodyPr/>
                    <a:lstStyle/>
                    <a:p>
                      <a:pPr marL="0" marR="0" lvl="0" indent="0" algn="l"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a:ln>
                            <a:noFill/>
                          </a:ln>
                          <a:solidFill>
                            <a:schemeClr val="accent1"/>
                          </a:solidFill>
                          <a:effectLst/>
                          <a:latin typeface="+mn-lt"/>
                        </a:rPr>
                        <a:t>Teradata POC</a:t>
                      </a: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8100" cap="flat" cmpd="sng" algn="ctr">
                      <a:solidFill>
                        <a:schemeClr val="accent1"/>
                      </a:solidFill>
                      <a:prstDash val="solid"/>
                      <a:round/>
                      <a:headEnd type="none" w="med" len="med"/>
                      <a:tailEnd type="none" w="med" len="med"/>
                    </a:lnT>
                    <a:lnB w="3175" cap="flat" cmpd="sng" algn="ctr">
                      <a:solidFill>
                        <a:schemeClr val="accent6"/>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hMerge="1">
                  <a:txBody>
                    <a:bodyPr/>
                    <a:lstStyle/>
                    <a:p>
                      <a:endParaRPr lang="en-US"/>
                    </a:p>
                  </a:txBody>
                  <a:tcPr/>
                </a:tc>
                <a:tc row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a:ln>
                            <a:noFill/>
                          </a:ln>
                          <a:solidFill>
                            <a:schemeClr val="bg1"/>
                          </a:solidFill>
                          <a:effectLst/>
                          <a:latin typeface="+mn-lt"/>
                        </a:rPr>
                        <a:t>Estimated Date for Follow Up </a:t>
                      </a: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95959"/>
                    </a:solidFill>
                  </a:tcPr>
                </a:tc>
                <a:tc row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a:ln>
                            <a:noFill/>
                          </a:ln>
                          <a:solidFill>
                            <a:schemeClr val="bg1"/>
                          </a:solidFill>
                          <a:effectLst/>
                          <a:latin typeface="+mn-lt"/>
                        </a:rPr>
                        <a:t>Workstreams Impacted</a:t>
                      </a:r>
                    </a:p>
                  </a:txBody>
                  <a:tcPr marT="91440" marB="91440" anchor="ctr" horzOverflow="overflow">
                    <a:lnL w="6350" cap="flat" cmpd="sng" algn="ctr">
                      <a:noFill/>
                      <a:prstDash val="solid"/>
                      <a:round/>
                      <a:headEnd type="none" w="med" len="med"/>
                      <a:tailEnd type="none" w="med" len="med"/>
                    </a:lnL>
                    <a:lnR w="6350" cap="flat" cmpd="sng" algn="ctr">
                      <a:solidFill>
                        <a:srgbClr val="FFFFFF"/>
                      </a:solidFill>
                      <a:prstDash val="solid"/>
                      <a:round/>
                      <a:headEnd type="none" w="med" len="med"/>
                      <a:tailEnd type="none" w="med" len="me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95959"/>
                    </a:solidFill>
                  </a:tcPr>
                </a:tc>
                <a:extLst>
                  <a:ext uri="{0D108BD9-81ED-4DB2-BD59-A6C34878D82A}">
                    <a16:rowId xmlns:a16="http://schemas.microsoft.com/office/drawing/2014/main" val="2539070651"/>
                  </a:ext>
                </a:extLst>
              </a:tr>
              <a:tr h="564798">
                <a:tc gridSpan="2" vMerge="1">
                  <a:txBody>
                    <a:bodyPr/>
                    <a:lstStyle/>
                    <a:p>
                      <a:endParaRPr lang="en-US"/>
                    </a:p>
                  </a:txBody>
                  <a:tcPr/>
                </a:tc>
                <a:tc hMerge="1" v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dirty="0">
                          <a:ln>
                            <a:noFill/>
                          </a:ln>
                          <a:solidFill>
                            <a:schemeClr val="bg1"/>
                          </a:solidFill>
                          <a:effectLst/>
                          <a:latin typeface="+mn-lt"/>
                        </a:rPr>
                        <a:t>Name Of XYZ To Follow Up With</a:t>
                      </a: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95959"/>
                    </a:solidFill>
                  </a:tcPr>
                </a:tc>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ctr" defTabSz="684213" rtl="0" eaLnBrk="0" fontAlgn="base" latinLnBrk="0" hangingPunct="0">
                        <a:lnSpc>
                          <a:spcPct val="100000"/>
                        </a:lnSpc>
                        <a:spcBef>
                          <a:spcPts val="400"/>
                        </a:spcBef>
                        <a:spcAft>
                          <a:spcPct val="0"/>
                        </a:spcAft>
                        <a:buClrTx/>
                        <a:buSzPct val="100000"/>
                        <a:buFont typeface="Arial" panose="020B0604020202020204" pitchFamily="34" charset="0"/>
                        <a:buNone/>
                        <a:tabLst/>
                      </a:pPr>
                      <a:r>
                        <a:rPr kumimoji="0" lang="en-US" sz="1200" b="0" i="0" u="none" strike="noStrike" cap="none" normalizeH="0" baseline="0">
                          <a:ln>
                            <a:noFill/>
                          </a:ln>
                          <a:solidFill>
                            <a:schemeClr val="bg1"/>
                          </a:solidFill>
                          <a:effectLst/>
                          <a:latin typeface="+mn-lt"/>
                        </a:rPr>
                        <a:t>Name of Deloitte Assignee</a:t>
                      </a:r>
                    </a:p>
                  </a:txBody>
                  <a:tcPr marT="91440" marB="91440" anchor="ctr" horzOverflow="overflow">
                    <a:lnL w="6350" cap="flat" cmpd="sng" algn="ctr">
                      <a:noFill/>
                      <a:prstDash val="solid"/>
                      <a:round/>
                      <a:headEnd type="none" w="med" len="med"/>
                      <a:tailEnd type="none" w="med" len="med"/>
                    </a:lnL>
                    <a:lnR w="6350" cap="flat" cmpd="sng" algn="ctr">
                      <a:noFill/>
                      <a:prstDash val="solid"/>
                      <a:round/>
                      <a:headEnd type="none" w="med" len="med"/>
                      <a:tailEnd type="none" w="med" len="me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solidFill>
                      <a:srgbClr val="595959"/>
                    </a:solidFill>
                  </a:tcPr>
                </a:tc>
                <a:tc h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2929217904"/>
                  </a:ext>
                </a:extLst>
              </a:tr>
              <a:tr h="340936">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a:solidFill>
                          <a:schemeClr val="accent6"/>
                        </a:solidFill>
                        <a:effectLst/>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80383327"/>
                  </a:ext>
                </a:extLst>
              </a:tr>
              <a:tr h="340936">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24000429"/>
                  </a:ext>
                </a:extLst>
              </a:tr>
              <a:tr h="340936">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96924513"/>
                  </a:ext>
                </a:extLst>
              </a:tr>
              <a:tr h="340936">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10513690"/>
                  </a:ext>
                </a:extLst>
              </a:tr>
              <a:tr h="340936">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01542187"/>
                  </a:ext>
                </a:extLst>
              </a:tr>
              <a:tr h="340936">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338092068"/>
                  </a:ext>
                </a:extLst>
              </a:tr>
              <a:tr h="340936">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gridSpan="2">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algn="l"/>
                      <a:endParaRPr lang="en-US" sz="1200">
                        <a:solidFill>
                          <a:schemeClr val="accent6"/>
                        </a:solidFill>
                        <a:latin typeface="Arial Body"/>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hMerge="1">
                  <a:txBody>
                    <a:bodyPr/>
                    <a:lstStyle/>
                    <a:p>
                      <a:endParaRPr lang="en-US"/>
                    </a:p>
                  </a:txBody>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Arial" panose="020B0604020202020204"/>
                        </a:defRPr>
                      </a:lvl1pPr>
                      <a:lvl2pPr marL="457200" algn="l" defTabSz="914400" rtl="0" eaLnBrk="1" latinLnBrk="0" hangingPunct="1">
                        <a:defRPr sz="1800" kern="1200">
                          <a:solidFill>
                            <a:schemeClr val="tx1"/>
                          </a:solidFill>
                          <a:latin typeface="Arial" panose="020B0604020202020204"/>
                        </a:defRPr>
                      </a:lvl2pPr>
                      <a:lvl3pPr marL="914400" algn="l" defTabSz="914400" rtl="0" eaLnBrk="1" latinLnBrk="0" hangingPunct="1">
                        <a:defRPr sz="1800" kern="1200">
                          <a:solidFill>
                            <a:schemeClr val="tx1"/>
                          </a:solidFill>
                          <a:latin typeface="Arial" panose="020B0604020202020204"/>
                        </a:defRPr>
                      </a:lvl3pPr>
                      <a:lvl4pPr marL="1371600" algn="l" defTabSz="914400" rtl="0" eaLnBrk="1" latinLnBrk="0" hangingPunct="1">
                        <a:defRPr sz="1800" kern="1200">
                          <a:solidFill>
                            <a:schemeClr val="tx1"/>
                          </a:solidFill>
                          <a:latin typeface="Arial" panose="020B0604020202020204"/>
                        </a:defRPr>
                      </a:lvl4pPr>
                      <a:lvl5pPr marL="1828800" algn="l" defTabSz="914400" rtl="0" eaLnBrk="1" latinLnBrk="0" hangingPunct="1">
                        <a:defRPr sz="1800" kern="1200">
                          <a:solidFill>
                            <a:schemeClr val="tx1"/>
                          </a:solidFill>
                          <a:latin typeface="Arial" panose="020B0604020202020204"/>
                        </a:defRPr>
                      </a:lvl5pPr>
                      <a:lvl6pPr marL="2286000" algn="l" defTabSz="914400" rtl="0" eaLnBrk="1" latinLnBrk="0" hangingPunct="1">
                        <a:defRPr sz="1800" kern="1200">
                          <a:solidFill>
                            <a:schemeClr val="tx1"/>
                          </a:solidFill>
                          <a:latin typeface="Arial" panose="020B0604020202020204"/>
                        </a:defRPr>
                      </a:lvl6pPr>
                      <a:lvl7pPr marL="2743200" algn="l" defTabSz="914400" rtl="0" eaLnBrk="1" latinLnBrk="0" hangingPunct="1">
                        <a:defRPr sz="1800" kern="1200">
                          <a:solidFill>
                            <a:schemeClr val="tx1"/>
                          </a:solidFill>
                          <a:latin typeface="Arial" panose="020B0604020202020204"/>
                        </a:defRPr>
                      </a:lvl7pPr>
                      <a:lvl8pPr marL="3200400" algn="l" defTabSz="914400" rtl="0" eaLnBrk="1" latinLnBrk="0" hangingPunct="1">
                        <a:defRPr sz="1800" kern="1200">
                          <a:solidFill>
                            <a:schemeClr val="tx1"/>
                          </a:solidFill>
                          <a:latin typeface="Arial" panose="020B0604020202020204"/>
                        </a:defRPr>
                      </a:lvl8pPr>
                      <a:lvl9pPr marL="3657600" algn="l" defTabSz="914400" rtl="0" eaLnBrk="1" latinLnBrk="0" hangingPunct="1">
                        <a:defRPr sz="1800" kern="1200">
                          <a:solidFill>
                            <a:schemeClr val="tx1"/>
                          </a:solidFill>
                          <a:latin typeface="Arial" panose="020B0604020202020204"/>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srgbClr val="000000"/>
                        </a:solidFill>
                        <a:effectLst/>
                        <a:uLnTx/>
                        <a:uFillTx/>
                        <a:latin typeface="Arial Body"/>
                        <a:ea typeface="+mn-ea"/>
                        <a:cs typeface="+mn-cs"/>
                      </a:endParaRPr>
                    </a:p>
                  </a:txBody>
                  <a:tcPr anchor="ctr">
                    <a:lnL w="12700" cmpd="sng">
                      <a:noFill/>
                      <a:prstDash val="solid"/>
                    </a:lnL>
                    <a:lnR w="12700" cmpd="sng">
                      <a:noFill/>
                      <a:prstDash val="solid"/>
                    </a:lnR>
                    <a:lnT w="3175" cap="flat" cmpd="sng" algn="ctr">
                      <a:solidFill>
                        <a:srgbClr val="000000"/>
                      </a:solidFill>
                      <a:prstDash val="solid"/>
                      <a:round/>
                      <a:headEnd type="none" w="med" len="med"/>
                      <a:tailEnd type="none" w="med" len="med"/>
                    </a:lnT>
                    <a:lnB w="3175" cap="flat" cmpd="sng" algn="ctr">
                      <a:solidFill>
                        <a:srgbClr val="000000"/>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733154252"/>
                  </a:ext>
                </a:extLst>
              </a:tr>
            </a:tbl>
          </a:graphicData>
        </a:graphic>
      </p:graphicFrame>
    </p:spTree>
    <p:extLst>
      <p:ext uri="{BB962C8B-B14F-4D97-AF65-F5344CB8AC3E}">
        <p14:creationId xmlns:p14="http://schemas.microsoft.com/office/powerpoint/2010/main" val="3721667954"/>
      </p:ext>
    </p:extLst>
  </p:cSld>
  <p:clrMapOvr>
    <a:masterClrMapping/>
  </p:clrMapOvr>
  <p:transition>
    <p:fad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47575-7633-4D21-8B30-8CE0CC91894C}"/>
              </a:ext>
            </a:extLst>
          </p:cNvPr>
          <p:cNvSpPr>
            <a:spLocks noGrp="1"/>
          </p:cNvSpPr>
          <p:nvPr>
            <p:ph type="title"/>
          </p:nvPr>
        </p:nvSpPr>
        <p:spPr>
          <a:xfrm>
            <a:off x="594802" y="700016"/>
            <a:ext cx="11188700" cy="652881"/>
          </a:xfrm>
        </p:spPr>
        <p:txBody>
          <a:bodyPr/>
          <a:lstStyle/>
          <a:p>
            <a:r>
              <a:rPr lang="en-US" sz="2400" spc="-75">
                <a:latin typeface="Arial" panose="020B0604020202020204" pitchFamily="34" charset="0"/>
              </a:rPr>
              <a:t>Next Steps</a:t>
            </a:r>
          </a:p>
        </p:txBody>
      </p:sp>
      <p:sp>
        <p:nvSpPr>
          <p:cNvPr id="4" name="Text Placeholder 4">
            <a:extLst>
              <a:ext uri="{FF2B5EF4-FFF2-40B4-BE49-F238E27FC236}">
                <a16:creationId xmlns:a16="http://schemas.microsoft.com/office/drawing/2014/main" id="{330685EB-9458-4E60-B453-1281BB1205BB}"/>
              </a:ext>
            </a:extLst>
          </p:cNvPr>
          <p:cNvSpPr txBox="1">
            <a:spLocks/>
          </p:cNvSpPr>
          <p:nvPr/>
        </p:nvSpPr>
        <p:spPr>
          <a:xfrm>
            <a:off x="572967" y="1193451"/>
            <a:ext cx="10932749" cy="5226156"/>
          </a:xfrm>
          <a:prstGeom prst="rect">
            <a:avLst/>
          </a:prstGeom>
        </p:spPr>
        <p:txBody>
          <a:bodyPr>
            <a:normAutofit/>
          </a:bodyPr>
          <a:lstStyle>
            <a:lvl1pPr marL="228600" indent="-228600" algn="l" defTabSz="914400" rtl="0" eaLnBrk="1" latinLnBrk="0" hangingPunct="1">
              <a:lnSpc>
                <a:spcPct val="90000"/>
              </a:lnSpc>
              <a:spcBef>
                <a:spcPts val="1000"/>
              </a:spcBef>
              <a:buClr>
                <a:schemeClr val="tx2"/>
              </a:buClr>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Clr>
                <a:schemeClr val="tx2"/>
              </a:buClr>
              <a:buFont typeface="Wingdings" pitchFamily="2" charset="2"/>
              <a:buChar char="§"/>
              <a:defRPr sz="16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Clr>
                <a:schemeClr val="tx2"/>
              </a:buClr>
              <a:buFont typeface="Wingdings" pitchFamily="2" charset="2"/>
              <a:buChar char="§"/>
              <a:defRPr sz="14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Clr>
                <a:schemeClr val="tx2"/>
              </a:buClr>
              <a:buFont typeface="Wingdings" pitchFamily="2" charset="2"/>
              <a:buChar char="§"/>
              <a:defRPr sz="12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Clr>
                <a:schemeClr val="tx2"/>
              </a:buClr>
              <a:buFont typeface="Wingdings" pitchFamily="2" charset="2"/>
              <a:buChar char="§"/>
              <a:defRPr sz="12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28600" marR="0" lvl="0" indent="-228600" algn="l" defTabSz="914400" rtl="0" eaLnBrk="1" fontAlgn="auto" latinLnBrk="0" hangingPunct="1">
              <a:lnSpc>
                <a:spcPct val="120000"/>
              </a:lnSpc>
              <a:spcBef>
                <a:spcPts val="1000"/>
              </a:spcBef>
              <a:spcAft>
                <a:spcPts val="0"/>
              </a:spcAft>
              <a:buClr>
                <a:prstClr val="black"/>
              </a:buClr>
              <a:buSzTx/>
              <a:buFont typeface="Wingdings" pitchFamily="2" charset="2"/>
              <a:buChar char="§"/>
              <a:tabLst/>
              <a:defRPr/>
            </a:pPr>
            <a:r>
              <a:rPr kumimoji="0" lang="en-US" sz="1400" b="0" i="0" u="none" strike="noStrike" kern="1200" cap="none" spc="0" normalizeH="0" baseline="0" noProof="0" dirty="0">
                <a:ln>
                  <a:noFill/>
                </a:ln>
                <a:solidFill>
                  <a:srgbClr val="6B767D"/>
                </a:solidFill>
                <a:effectLst/>
                <a:uLnTx/>
                <a:uFillTx/>
                <a:latin typeface="Arial Body"/>
                <a:ea typeface="Open Sans"/>
                <a:cs typeface="Open Sans"/>
              </a:rPr>
              <a:t>Notes from this session would be circulated </a:t>
            </a:r>
          </a:p>
          <a:p>
            <a:pPr marL="228600" marR="0" lvl="0" indent="-228600" algn="l" defTabSz="914400" rtl="0" eaLnBrk="1" fontAlgn="auto" latinLnBrk="0" hangingPunct="1">
              <a:lnSpc>
                <a:spcPct val="120000"/>
              </a:lnSpc>
              <a:spcBef>
                <a:spcPts val="1000"/>
              </a:spcBef>
              <a:spcAft>
                <a:spcPts val="0"/>
              </a:spcAft>
              <a:buClr>
                <a:prstClr val="black"/>
              </a:buClr>
              <a:buSzTx/>
              <a:buFont typeface="Wingdings" pitchFamily="2" charset="2"/>
              <a:buChar char="§"/>
              <a:tabLst/>
              <a:defRPr/>
            </a:pPr>
            <a:r>
              <a:rPr kumimoji="0" lang="en-US" sz="1400" b="0" i="0" u="none" strike="noStrike" kern="1200" cap="none" spc="0" normalizeH="0" baseline="0" noProof="0" dirty="0">
                <a:ln>
                  <a:noFill/>
                </a:ln>
                <a:solidFill>
                  <a:srgbClr val="6B767D"/>
                </a:solidFill>
                <a:effectLst/>
                <a:uLnTx/>
                <a:uFillTx/>
                <a:latin typeface="Arial Body"/>
                <a:ea typeface="Open Sans"/>
                <a:cs typeface="Open Sans"/>
              </a:rPr>
              <a:t>Follow up sessions </a:t>
            </a:r>
            <a:r>
              <a:rPr lang="en-US" sz="1400" dirty="0">
                <a:solidFill>
                  <a:srgbClr val="6B767D"/>
                </a:solidFill>
                <a:latin typeface="Arial Body"/>
                <a:ea typeface="Open Sans"/>
                <a:cs typeface="Open Sans"/>
              </a:rPr>
              <a:t>would be scheduled for the parking lot items identified in the workshop</a:t>
            </a:r>
          </a:p>
          <a:p>
            <a:pPr marL="228600" marR="0" lvl="0" indent="-228600" algn="l" defTabSz="914400" rtl="0" eaLnBrk="1" fontAlgn="auto" latinLnBrk="0" hangingPunct="1">
              <a:lnSpc>
                <a:spcPct val="120000"/>
              </a:lnSpc>
              <a:spcBef>
                <a:spcPts val="1000"/>
              </a:spcBef>
              <a:spcAft>
                <a:spcPts val="0"/>
              </a:spcAft>
              <a:buClr>
                <a:prstClr val="black"/>
              </a:buClr>
              <a:buSzTx/>
              <a:buFont typeface="Wingdings" pitchFamily="2" charset="2"/>
              <a:buChar char="§"/>
              <a:tabLst/>
              <a:defRPr/>
            </a:pPr>
            <a:r>
              <a:rPr kumimoji="0" lang="en-US" sz="1400" b="0" i="0" u="none" strike="noStrike" kern="1200" cap="none" spc="0" normalizeH="0" baseline="0" noProof="0" dirty="0">
                <a:ln>
                  <a:noFill/>
                </a:ln>
                <a:solidFill>
                  <a:srgbClr val="6B767D"/>
                </a:solidFill>
                <a:effectLst/>
                <a:uLnTx/>
                <a:uFillTx/>
                <a:latin typeface="Arial Body"/>
                <a:ea typeface="Open Sans"/>
                <a:cs typeface="Open Sans"/>
              </a:rPr>
              <a:t>Refresh</a:t>
            </a:r>
            <a:r>
              <a:rPr lang="en-US" sz="1400" dirty="0">
                <a:solidFill>
                  <a:srgbClr val="6B767D"/>
                </a:solidFill>
                <a:latin typeface="Arial Body"/>
                <a:ea typeface="Open Sans"/>
                <a:cs typeface="Open Sans"/>
              </a:rPr>
              <a:t> schedule</a:t>
            </a:r>
            <a:r>
              <a:rPr kumimoji="0" lang="en-US" sz="1400" b="0" i="0" u="none" strike="noStrike" kern="1200" cap="none" spc="0" normalizeH="0" baseline="0" noProof="0" dirty="0">
                <a:ln>
                  <a:noFill/>
                </a:ln>
                <a:solidFill>
                  <a:srgbClr val="6B767D"/>
                </a:solidFill>
                <a:effectLst/>
                <a:uLnTx/>
                <a:uFillTx/>
                <a:latin typeface="Arial Body"/>
                <a:ea typeface="Open Sans"/>
                <a:cs typeface="Open Sans"/>
              </a:rPr>
              <a:t> updates:  Update refresh schedules as per inputs </a:t>
            </a:r>
          </a:p>
          <a:p>
            <a:pPr marL="228600" marR="0" lvl="0" indent="-228600" algn="l" defTabSz="914400" rtl="0" eaLnBrk="1" fontAlgn="auto" latinLnBrk="0" hangingPunct="1">
              <a:lnSpc>
                <a:spcPct val="120000"/>
              </a:lnSpc>
              <a:spcBef>
                <a:spcPts val="1000"/>
              </a:spcBef>
              <a:spcAft>
                <a:spcPts val="0"/>
              </a:spcAft>
              <a:buClr>
                <a:prstClr val="black"/>
              </a:buClr>
              <a:buSzTx/>
              <a:buFont typeface="Wingdings" pitchFamily="2" charset="2"/>
              <a:buChar char="§"/>
              <a:tabLst/>
              <a:defRPr/>
            </a:pPr>
            <a:r>
              <a:rPr kumimoji="0" lang="en-US" sz="1400" b="0" i="0" u="none" strike="noStrike" kern="1200" cap="none" spc="0" normalizeH="0" baseline="0" noProof="0" dirty="0">
                <a:ln>
                  <a:noFill/>
                </a:ln>
                <a:solidFill>
                  <a:srgbClr val="6B767D"/>
                </a:solidFill>
                <a:effectLst/>
                <a:uLnTx/>
                <a:uFillTx/>
                <a:latin typeface="Arial Body"/>
                <a:ea typeface="Open Sans"/>
                <a:cs typeface="Open Sans"/>
              </a:rPr>
              <a:t>Please reach out to </a:t>
            </a:r>
            <a:r>
              <a:rPr lang="en-US" sz="1400" dirty="0">
                <a:solidFill>
                  <a:srgbClr val="6B767D"/>
                </a:solidFill>
                <a:latin typeface="Arial Body"/>
                <a:ea typeface="Open Sans"/>
                <a:cs typeface="Open Sans"/>
              </a:rPr>
              <a:t>XYZ</a:t>
            </a:r>
            <a:r>
              <a:rPr kumimoji="0" lang="en-US" sz="1400" b="0" i="0" u="none" strike="noStrike" kern="1200" cap="none" spc="0" normalizeH="0" baseline="0" noProof="0" dirty="0">
                <a:ln>
                  <a:noFill/>
                </a:ln>
                <a:solidFill>
                  <a:srgbClr val="6B767D"/>
                </a:solidFill>
                <a:effectLst/>
                <a:uLnTx/>
                <a:uFillTx/>
                <a:latin typeface="Arial Body"/>
                <a:ea typeface="Open Sans"/>
                <a:cs typeface="Open Sans"/>
              </a:rPr>
              <a:t> Lead and Deloitte Lead for any questions or clarifications</a:t>
            </a:r>
          </a:p>
          <a:p>
            <a:pPr marL="0" marR="0" lvl="0" indent="0" algn="l" defTabSz="914400" rtl="0" eaLnBrk="1" fontAlgn="auto" latinLnBrk="0" hangingPunct="1">
              <a:lnSpc>
                <a:spcPct val="120000"/>
              </a:lnSpc>
              <a:spcBef>
                <a:spcPts val="1000"/>
              </a:spcBef>
              <a:spcAft>
                <a:spcPts val="0"/>
              </a:spcAft>
              <a:buClr>
                <a:srgbClr val="007AC8"/>
              </a:buClr>
              <a:buSzTx/>
              <a:buNone/>
              <a:tabLst/>
              <a:defRPr/>
            </a:pPr>
            <a:endParaRPr kumimoji="0" lang="en-US" sz="1400" b="0" i="0" u="none" strike="noStrike" kern="1200" cap="none" spc="0" normalizeH="0" baseline="0" noProof="0" dirty="0">
              <a:ln>
                <a:noFill/>
              </a:ln>
              <a:solidFill>
                <a:srgbClr val="303133"/>
              </a:solidFill>
              <a:effectLst/>
              <a:uLnTx/>
              <a:uFillTx/>
              <a:latin typeface="Arial Body"/>
              <a:ea typeface="Open Sans"/>
              <a:cs typeface="Open Sans"/>
            </a:endParaRPr>
          </a:p>
          <a:p>
            <a:pPr marL="228600" marR="0" lvl="0" indent="-228600" algn="l" defTabSz="914400" rtl="0" eaLnBrk="1" fontAlgn="auto" latinLnBrk="0" hangingPunct="1">
              <a:lnSpc>
                <a:spcPct val="120000"/>
              </a:lnSpc>
              <a:spcBef>
                <a:spcPts val="1000"/>
              </a:spcBef>
              <a:spcAft>
                <a:spcPts val="0"/>
              </a:spcAft>
              <a:buClr>
                <a:srgbClr val="007AC8"/>
              </a:buClr>
              <a:buSzTx/>
              <a:buFont typeface="Wingdings" pitchFamily="2" charset="2"/>
              <a:buChar char="§"/>
              <a:tabLst/>
              <a:defRPr/>
            </a:pPr>
            <a:endParaRPr kumimoji="0" lang="en-US" sz="1400" b="0" i="0" u="none" strike="noStrike" kern="1200" cap="none" spc="0" normalizeH="0" baseline="0" noProof="0" dirty="0">
              <a:ln>
                <a:noFill/>
              </a:ln>
              <a:solidFill>
                <a:srgbClr val="606265"/>
              </a:solidFill>
              <a:effectLst/>
              <a:uLnTx/>
              <a:uFillTx/>
              <a:latin typeface="Arial Body"/>
              <a:ea typeface="+mn-ea"/>
              <a:cs typeface="Arial" panose="020B0604020202020204" pitchFamily="34" charset="0"/>
            </a:endParaRPr>
          </a:p>
        </p:txBody>
      </p:sp>
    </p:spTree>
    <p:extLst>
      <p:ext uri="{BB962C8B-B14F-4D97-AF65-F5344CB8AC3E}">
        <p14:creationId xmlns:p14="http://schemas.microsoft.com/office/powerpoint/2010/main" val="4215180405"/>
      </p:ext>
    </p:extLst>
  </p:cSld>
  <p:clrMapOvr>
    <a:masterClrMapping/>
  </p:clrMapOvr>
  <p:transition>
    <p:fad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10">
            <a:extLst>
              <a:ext uri="{FF2B5EF4-FFF2-40B4-BE49-F238E27FC236}">
                <a16:creationId xmlns:a16="http://schemas.microsoft.com/office/drawing/2014/main" id="{0E96B8B8-02A2-4DDF-875D-9C7D55CF9B14}"/>
              </a:ext>
            </a:extLst>
          </p:cNvPr>
          <p:cNvGraphicFramePr>
            <a:graphicFrameLocks noGrp="1"/>
          </p:cNvGraphicFramePr>
          <p:nvPr>
            <p:ph sz="quarter" idx="15"/>
          </p:nvPr>
        </p:nvGraphicFramePr>
        <p:xfrm>
          <a:off x="576263" y="1619250"/>
          <a:ext cx="11042647" cy="2570480"/>
        </p:xfrm>
        <a:graphic>
          <a:graphicData uri="http://schemas.openxmlformats.org/drawingml/2006/table">
            <a:tbl>
              <a:tblPr firstRow="1" bandRow="1">
                <a:tableStyleId>{21E4AEA4-8DFA-4A89-87EB-49C32662AFE0}</a:tableStyleId>
              </a:tblPr>
              <a:tblGrid>
                <a:gridCol w="1577521">
                  <a:extLst>
                    <a:ext uri="{9D8B030D-6E8A-4147-A177-3AD203B41FA5}">
                      <a16:colId xmlns:a16="http://schemas.microsoft.com/office/drawing/2014/main" val="2741933737"/>
                    </a:ext>
                  </a:extLst>
                </a:gridCol>
                <a:gridCol w="986023">
                  <a:extLst>
                    <a:ext uri="{9D8B030D-6E8A-4147-A177-3AD203B41FA5}">
                      <a16:colId xmlns:a16="http://schemas.microsoft.com/office/drawing/2014/main" val="3163468697"/>
                    </a:ext>
                  </a:extLst>
                </a:gridCol>
                <a:gridCol w="1839817">
                  <a:extLst>
                    <a:ext uri="{9D8B030D-6E8A-4147-A177-3AD203B41FA5}">
                      <a16:colId xmlns:a16="http://schemas.microsoft.com/office/drawing/2014/main" val="1115683279"/>
                    </a:ext>
                  </a:extLst>
                </a:gridCol>
                <a:gridCol w="1906723">
                  <a:extLst>
                    <a:ext uri="{9D8B030D-6E8A-4147-A177-3AD203B41FA5}">
                      <a16:colId xmlns:a16="http://schemas.microsoft.com/office/drawing/2014/main" val="794290164"/>
                    </a:ext>
                  </a:extLst>
                </a:gridCol>
                <a:gridCol w="1089865">
                  <a:extLst>
                    <a:ext uri="{9D8B030D-6E8A-4147-A177-3AD203B41FA5}">
                      <a16:colId xmlns:a16="http://schemas.microsoft.com/office/drawing/2014/main" val="2020450996"/>
                    </a:ext>
                  </a:extLst>
                </a:gridCol>
                <a:gridCol w="1740665">
                  <a:extLst>
                    <a:ext uri="{9D8B030D-6E8A-4147-A177-3AD203B41FA5}">
                      <a16:colId xmlns:a16="http://schemas.microsoft.com/office/drawing/2014/main" val="4194279393"/>
                    </a:ext>
                  </a:extLst>
                </a:gridCol>
                <a:gridCol w="1902033">
                  <a:extLst>
                    <a:ext uri="{9D8B030D-6E8A-4147-A177-3AD203B41FA5}">
                      <a16:colId xmlns:a16="http://schemas.microsoft.com/office/drawing/2014/main" val="1521922569"/>
                    </a:ext>
                  </a:extLst>
                </a:gridCol>
              </a:tblGrid>
              <a:tr h="370840">
                <a:tc rowSpan="2">
                  <a:txBody>
                    <a:bodyPr/>
                    <a:lstStyle/>
                    <a:p>
                      <a:r>
                        <a:rPr lang="en-US"/>
                        <a:t>Patching</a:t>
                      </a:r>
                    </a:p>
                  </a:txBody>
                  <a:tcPr>
                    <a:lnB w="6350" cap="flat" cmpd="sng" algn="ctr">
                      <a:solidFill>
                        <a:schemeClr val="tx1"/>
                      </a:solidFill>
                      <a:prstDash val="solid"/>
                      <a:round/>
                      <a:headEnd type="none" w="med" len="med"/>
                      <a:tailEnd type="none" w="med" len="med"/>
                    </a:lnB>
                    <a:solidFill>
                      <a:srgbClr val="595959"/>
                    </a:solidFill>
                  </a:tcPr>
                </a:tc>
                <a:tc gridSpan="3">
                  <a:txBody>
                    <a:bodyPr/>
                    <a:lstStyle/>
                    <a:p>
                      <a:pPr algn="ctr"/>
                      <a:r>
                        <a:rPr lang="en-US"/>
                        <a:t>Quarterly</a:t>
                      </a:r>
                    </a:p>
                  </a:txBody>
                  <a:tcPr>
                    <a:solidFill>
                      <a:srgbClr val="595959"/>
                    </a:solidFill>
                  </a:tcPr>
                </a:tc>
                <a:tc hMerge="1">
                  <a:txBody>
                    <a:bodyPr/>
                    <a:lstStyle/>
                    <a:p>
                      <a:endParaRPr lang="en-US"/>
                    </a:p>
                  </a:txBody>
                  <a:tcPr/>
                </a:tc>
                <a:tc hMerge="1">
                  <a:txBody>
                    <a:bodyPr/>
                    <a:lstStyle/>
                    <a:p>
                      <a:endParaRPr lang="en-US"/>
                    </a:p>
                  </a:txBody>
                  <a:tcPr/>
                </a:tc>
                <a:tc gridSpan="3">
                  <a:txBody>
                    <a:bodyPr/>
                    <a:lstStyle/>
                    <a:p>
                      <a:pPr algn="ctr"/>
                      <a:r>
                        <a:rPr lang="en-US"/>
                        <a:t>Monthly</a:t>
                      </a:r>
                    </a:p>
                  </a:txBody>
                  <a:tcPr>
                    <a:solidFill>
                      <a:srgbClr val="595959"/>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305491859"/>
                  </a:ext>
                </a:extLst>
              </a:tr>
              <a:tr h="370840">
                <a:tc vMerge="1">
                  <a:txBody>
                    <a:bodyPr/>
                    <a:lstStyle/>
                    <a:p>
                      <a:endParaRPr lang="en-US"/>
                    </a:p>
                  </a:txBody>
                  <a:tcPr/>
                </a:tc>
                <a:tc>
                  <a:txBody>
                    <a:bodyPr/>
                    <a:lstStyle/>
                    <a:p>
                      <a:pPr algn="ctr"/>
                      <a:r>
                        <a:rPr lang="en-US" b="1" i="1"/>
                        <a:t>Days</a:t>
                      </a:r>
                    </a:p>
                  </a:txBody>
                  <a:tcPr>
                    <a:lnB w="6350" cap="flat" cmpd="sng" algn="ctr">
                      <a:solidFill>
                        <a:schemeClr val="tx1"/>
                      </a:solidFill>
                      <a:prstDash val="solid"/>
                      <a:round/>
                      <a:headEnd type="none" w="med" len="med"/>
                      <a:tailEnd type="none" w="med" len="med"/>
                    </a:lnB>
                    <a:solidFill>
                      <a:srgbClr val="F0F0F0"/>
                    </a:solidFill>
                  </a:tcPr>
                </a:tc>
                <a:tc>
                  <a:txBody>
                    <a:bodyPr/>
                    <a:lstStyle/>
                    <a:p>
                      <a:pPr marL="0" algn="ctr" defTabSz="914400" rtl="0" eaLnBrk="1" latinLnBrk="0" hangingPunct="1"/>
                      <a:r>
                        <a:rPr lang="en-US" sz="1800" b="1" i="1" kern="1200">
                          <a:solidFill>
                            <a:schemeClr val="dk1"/>
                          </a:solidFill>
                          <a:latin typeface="+mn-lt"/>
                          <a:ea typeface="+mn-ea"/>
                          <a:cs typeface="+mn-cs"/>
                        </a:rPr>
                        <a:t>Blackout Start</a:t>
                      </a:r>
                    </a:p>
                  </a:txBody>
                  <a:tcPr anchor="ctr">
                    <a:lnB w="6350" cap="flat" cmpd="sng" algn="ctr">
                      <a:solidFill>
                        <a:schemeClr val="tx1"/>
                      </a:solidFill>
                      <a:prstDash val="solid"/>
                      <a:round/>
                      <a:headEnd type="none" w="med" len="med"/>
                      <a:tailEnd type="none" w="med" len="med"/>
                    </a:lnB>
                    <a:solidFill>
                      <a:srgbClr val="F0F0F0"/>
                    </a:solidFill>
                  </a:tcPr>
                </a:tc>
                <a:tc>
                  <a:txBody>
                    <a:bodyPr/>
                    <a:lstStyle/>
                    <a:p>
                      <a:pPr marL="0" algn="ctr" defTabSz="914400" rtl="0" eaLnBrk="1" latinLnBrk="0" hangingPunct="1"/>
                      <a:r>
                        <a:rPr lang="en-US" sz="1800" b="1" i="1" kern="1200">
                          <a:solidFill>
                            <a:schemeClr val="dk1"/>
                          </a:solidFill>
                          <a:latin typeface="+mn-lt"/>
                          <a:ea typeface="+mn-ea"/>
                          <a:cs typeface="+mn-cs"/>
                        </a:rPr>
                        <a:t>Blackout End</a:t>
                      </a:r>
                    </a:p>
                  </a:txBody>
                  <a:tcPr anchor="ctr">
                    <a:lnR w="6350" cap="flat" cmpd="sng" algn="ctr">
                      <a:solidFill>
                        <a:schemeClr val="tx1"/>
                      </a:solidFill>
                      <a:prstDash val="solid"/>
                      <a:round/>
                      <a:headEnd type="none" w="med" len="med"/>
                      <a:tailEnd type="none" w="med" len="med"/>
                    </a:lnR>
                    <a:lnB w="6350" cap="flat" cmpd="sng" algn="ctr">
                      <a:solidFill>
                        <a:schemeClr val="tx1"/>
                      </a:solidFill>
                      <a:prstDash val="solid"/>
                      <a:round/>
                      <a:headEnd type="none" w="med" len="med"/>
                      <a:tailEnd type="none" w="med" len="med"/>
                    </a:lnB>
                    <a:solidFill>
                      <a:srgbClr val="F0F0F0"/>
                    </a:solidFill>
                  </a:tcPr>
                </a:tc>
                <a:tc>
                  <a:txBody>
                    <a:bodyPr/>
                    <a:lstStyle/>
                    <a:p>
                      <a:pPr marL="0" algn="ctr" defTabSz="914400" rtl="0" eaLnBrk="1" latinLnBrk="0" hangingPunct="1"/>
                      <a:r>
                        <a:rPr lang="en-US" sz="1800" b="1" i="1" kern="1200">
                          <a:solidFill>
                            <a:schemeClr val="dk1"/>
                          </a:solidFill>
                          <a:latin typeface="+mn-lt"/>
                          <a:ea typeface="+mn-ea"/>
                          <a:cs typeface="+mn-cs"/>
                        </a:rPr>
                        <a:t>Days</a:t>
                      </a:r>
                    </a:p>
                  </a:txBody>
                  <a:tcPr anchor="ctr">
                    <a:lnL w="6350" cap="flat" cmpd="sng" algn="ctr">
                      <a:solidFill>
                        <a:schemeClr val="tx1"/>
                      </a:solidFill>
                      <a:prstDash val="solid"/>
                      <a:round/>
                      <a:headEnd type="none" w="med" len="med"/>
                      <a:tailEnd type="none" w="med" len="med"/>
                    </a:lnL>
                    <a:lnB w="6350" cap="flat" cmpd="sng" algn="ctr">
                      <a:solidFill>
                        <a:schemeClr val="tx1"/>
                      </a:solidFill>
                      <a:prstDash val="solid"/>
                      <a:round/>
                      <a:headEnd type="none" w="med" len="med"/>
                      <a:tailEnd type="none" w="med" len="med"/>
                    </a:lnB>
                    <a:solidFill>
                      <a:srgbClr val="F0F0F0"/>
                    </a:solidFill>
                  </a:tcPr>
                </a:tc>
                <a:tc>
                  <a:txBody>
                    <a:bodyPr/>
                    <a:lstStyle/>
                    <a:p>
                      <a:pPr marL="0" algn="ctr" defTabSz="914400" rtl="0" eaLnBrk="1" latinLnBrk="0" hangingPunct="1"/>
                      <a:r>
                        <a:rPr lang="en-US" sz="1800" b="1" i="1" kern="1200">
                          <a:solidFill>
                            <a:schemeClr val="dk1"/>
                          </a:solidFill>
                          <a:latin typeface="+mn-lt"/>
                          <a:ea typeface="+mn-ea"/>
                          <a:cs typeface="+mn-cs"/>
                        </a:rPr>
                        <a:t>Blackout Start</a:t>
                      </a:r>
                    </a:p>
                  </a:txBody>
                  <a:tcPr anchor="ctr">
                    <a:lnB w="6350" cap="flat" cmpd="sng" algn="ctr">
                      <a:solidFill>
                        <a:schemeClr val="tx1"/>
                      </a:solidFill>
                      <a:prstDash val="solid"/>
                      <a:round/>
                      <a:headEnd type="none" w="med" len="med"/>
                      <a:tailEnd type="none" w="med" len="med"/>
                    </a:lnB>
                    <a:solidFill>
                      <a:srgbClr val="F0F0F0"/>
                    </a:solidFill>
                  </a:tcPr>
                </a:tc>
                <a:tc>
                  <a:txBody>
                    <a:bodyPr/>
                    <a:lstStyle/>
                    <a:p>
                      <a:pPr marL="0" algn="ctr" defTabSz="914400" rtl="0" eaLnBrk="1" latinLnBrk="0" hangingPunct="1"/>
                      <a:r>
                        <a:rPr lang="en-US" sz="1800" b="1" i="1" kern="1200">
                          <a:solidFill>
                            <a:schemeClr val="dk1"/>
                          </a:solidFill>
                          <a:latin typeface="+mn-lt"/>
                          <a:ea typeface="+mn-ea"/>
                          <a:cs typeface="+mn-cs"/>
                        </a:rPr>
                        <a:t>Blackout End</a:t>
                      </a:r>
                    </a:p>
                  </a:txBody>
                  <a:tcPr anchor="ctr">
                    <a:lnB w="6350" cap="flat" cmpd="sng" algn="ctr">
                      <a:solidFill>
                        <a:schemeClr val="tx1"/>
                      </a:solidFill>
                      <a:prstDash val="solid"/>
                      <a:round/>
                      <a:headEnd type="none" w="med" len="med"/>
                      <a:tailEnd type="none" w="med" len="med"/>
                    </a:lnB>
                    <a:solidFill>
                      <a:srgbClr val="F0F0F0"/>
                    </a:solidFill>
                  </a:tcPr>
                </a:tc>
                <a:extLst>
                  <a:ext uri="{0D108BD9-81ED-4DB2-BD59-A6C34878D82A}">
                    <a16:rowId xmlns:a16="http://schemas.microsoft.com/office/drawing/2014/main" val="847012620"/>
                  </a:ext>
                </a:extLst>
              </a:tr>
              <a:tr h="370840">
                <a:tc>
                  <a:txBody>
                    <a:bodyPr/>
                    <a:lstStyle/>
                    <a:p>
                      <a:r>
                        <a:rPr lang="en-US" b="1"/>
                        <a:t>Concurrent</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FF"/>
                    </a:solidFill>
                  </a:tcPr>
                </a:tc>
                <a:tc>
                  <a:txBody>
                    <a:bodyPr/>
                    <a:lstStyle/>
                    <a:p>
                      <a:pPr marL="0" algn="ctr" defTabSz="914400" rtl="0" eaLnBrk="1" latinLnBrk="0" hangingPunct="1"/>
                      <a:endParaRPr lang="en-US" sz="1800" kern="1200">
                        <a:solidFill>
                          <a:schemeClr val="dk1"/>
                        </a:solidFill>
                        <a:latin typeface="+mn-lt"/>
                        <a:ea typeface="+mn-ea"/>
                        <a:cs typeface="+mn-cs"/>
                      </a:endParaRPr>
                    </a:p>
                    <a:p>
                      <a:pPr marL="0" algn="ctr" defTabSz="914400" rtl="0" eaLnBrk="1" latinLnBrk="0" hangingPunct="1"/>
                      <a:r>
                        <a:rPr lang="en-US" sz="1800" kern="1200">
                          <a:solidFill>
                            <a:schemeClr val="dk1"/>
                          </a:solidFill>
                          <a:latin typeface="+mn-lt"/>
                          <a:ea typeface="+mn-ea"/>
                          <a:cs typeface="+mn-cs"/>
                        </a:rPr>
                        <a:t>7</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FF"/>
                    </a:solidFill>
                  </a:tcPr>
                </a:tc>
                <a:tc>
                  <a:txBody>
                    <a:bodyPr/>
                    <a:lstStyle/>
                    <a:p>
                      <a:pPr algn="ctr"/>
                      <a:r>
                        <a:rPr lang="en-US"/>
                        <a:t>Monday</a:t>
                      </a:r>
                    </a:p>
                    <a:p>
                      <a:pPr algn="ctr"/>
                      <a:r>
                        <a:rPr lang="en-US"/>
                        <a:t>(5 days before 1st Friday)</a:t>
                      </a:r>
                    </a:p>
                  </a:txBody>
                  <a:tcP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FF"/>
                    </a:solidFill>
                  </a:tcPr>
                </a:tc>
                <a:tc>
                  <a:txBody>
                    <a:bodyPr/>
                    <a:lstStyle/>
                    <a:p>
                      <a:pPr marL="0" algn="ctr" defTabSz="914400" rtl="0" eaLnBrk="1" latinLnBrk="0" hangingPunct="1"/>
                      <a:r>
                        <a:rPr lang="en-US" sz="1800" kern="1200">
                          <a:solidFill>
                            <a:schemeClr val="dk1"/>
                          </a:solidFill>
                          <a:latin typeface="+mn-lt"/>
                          <a:ea typeface="+mn-ea"/>
                          <a:cs typeface="+mn-cs"/>
                        </a:rPr>
                        <a:t>Sunday</a:t>
                      </a:r>
                    </a:p>
                    <a:p>
                      <a:pPr marL="0" algn="ctr" defTabSz="914400" rtl="0" eaLnBrk="1" latinLnBrk="0" hangingPunct="1"/>
                      <a:r>
                        <a:rPr lang="en-US" sz="1800" kern="1200">
                          <a:solidFill>
                            <a:schemeClr val="dk1"/>
                          </a:solidFill>
                          <a:latin typeface="+mn-lt"/>
                          <a:ea typeface="+mn-ea"/>
                          <a:cs typeface="+mn-cs"/>
                        </a:rPr>
                        <a:t>(3 days after 1st Friday)</a:t>
                      </a:r>
                    </a:p>
                  </a:txBody>
                  <a:tcPr anchor="ct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FF"/>
                    </a:solidFill>
                  </a:tcPr>
                </a:tc>
                <a:tc>
                  <a:txBody>
                    <a:bodyPr/>
                    <a:lstStyle/>
                    <a:p>
                      <a:pPr marL="0" algn="ctr" defTabSz="914400" rtl="0" eaLnBrk="1" latinLnBrk="0" hangingPunct="1"/>
                      <a:r>
                        <a:rPr lang="en-US" sz="1800" kern="1200">
                          <a:solidFill>
                            <a:schemeClr val="dk1"/>
                          </a:solidFill>
                          <a:latin typeface="+mn-lt"/>
                          <a:ea typeface="+mn-ea"/>
                          <a:cs typeface="+mn-cs"/>
                        </a:rPr>
                        <a:t>5</a:t>
                      </a:r>
                    </a:p>
                  </a:txBody>
                  <a:tcPr anchor="ct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FF"/>
                    </a:solidFill>
                  </a:tcPr>
                </a:tc>
                <a:tc>
                  <a:txBody>
                    <a:bodyPr/>
                    <a:lstStyle/>
                    <a:p>
                      <a:pPr marL="0" algn="ctr" defTabSz="914400" rtl="0" eaLnBrk="1" latinLnBrk="0" hangingPunct="1"/>
                      <a:r>
                        <a:rPr lang="en-US" sz="1800" kern="1200">
                          <a:solidFill>
                            <a:schemeClr val="dk1"/>
                          </a:solidFill>
                          <a:latin typeface="+mn-lt"/>
                          <a:ea typeface="+mn-ea"/>
                          <a:cs typeface="+mn-cs"/>
                        </a:rPr>
                        <a:t>Wednesday</a:t>
                      </a:r>
                    </a:p>
                    <a:p>
                      <a:pPr marL="0" algn="ctr" defTabSz="914400" rtl="0" eaLnBrk="1" latinLnBrk="0" hangingPunct="1"/>
                      <a:r>
                        <a:rPr lang="en-US" sz="1800" kern="1200">
                          <a:solidFill>
                            <a:schemeClr val="dk1"/>
                          </a:solidFill>
                          <a:latin typeface="+mn-lt"/>
                          <a:ea typeface="+mn-ea"/>
                          <a:cs typeface="+mn-cs"/>
                        </a:rPr>
                        <a:t>(2 days before 1st Friday)</a:t>
                      </a:r>
                    </a:p>
                  </a:txBody>
                  <a:tcPr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FF"/>
                    </a:solidFill>
                  </a:tcPr>
                </a:tc>
                <a:tc>
                  <a:txBody>
                    <a:bodyPr/>
                    <a:lstStyle/>
                    <a:p>
                      <a:pPr marL="0" algn="ctr" defTabSz="914400" rtl="0" eaLnBrk="1" latinLnBrk="0" hangingPunct="1"/>
                      <a:r>
                        <a:rPr lang="en-US" sz="1800" kern="1200">
                          <a:solidFill>
                            <a:schemeClr val="dk1"/>
                          </a:solidFill>
                          <a:latin typeface="+mn-lt"/>
                          <a:ea typeface="+mn-ea"/>
                          <a:cs typeface="+mn-cs"/>
                        </a:rPr>
                        <a:t>Sunday</a:t>
                      </a:r>
                    </a:p>
                    <a:p>
                      <a:pPr marL="0" algn="ctr" defTabSz="914400" rtl="0" eaLnBrk="1" latinLnBrk="0" hangingPunct="1"/>
                      <a:r>
                        <a:rPr lang="en-US" sz="1800" kern="1200">
                          <a:solidFill>
                            <a:schemeClr val="dk1"/>
                          </a:solidFill>
                          <a:latin typeface="+mn-lt"/>
                          <a:ea typeface="+mn-ea"/>
                          <a:cs typeface="+mn-cs"/>
                        </a:rPr>
                        <a:t>(3 days after 1st Friday)</a:t>
                      </a:r>
                    </a:p>
                  </a:txBody>
                  <a:tcPr anchor="ctr">
                    <a:lnT w="6350" cap="flat" cmpd="sng" algn="ctr">
                      <a:solidFill>
                        <a:schemeClr val="tx1"/>
                      </a:solidFill>
                      <a:prstDash val="solid"/>
                      <a:round/>
                      <a:headEnd type="none" w="med" len="med"/>
                      <a:tailEnd type="none" w="med" len="med"/>
                    </a:lnT>
                    <a:lnB w="635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472860300"/>
                  </a:ext>
                </a:extLst>
              </a:tr>
              <a:tr h="370840">
                <a:tc>
                  <a:txBody>
                    <a:bodyPr/>
                    <a:lstStyle/>
                    <a:p>
                      <a:r>
                        <a:rPr lang="en-US" b="1"/>
                        <a:t>Non-Concurrent</a:t>
                      </a:r>
                    </a:p>
                  </a:txBody>
                  <a:tcPr>
                    <a:lnT w="6350" cap="flat" cmpd="sng" algn="ctr">
                      <a:solidFill>
                        <a:schemeClr val="tx1"/>
                      </a:solidFill>
                      <a:prstDash val="solid"/>
                      <a:round/>
                      <a:headEnd type="none" w="med" len="med"/>
                      <a:tailEnd type="none" w="med" len="med"/>
                    </a:lnT>
                    <a:solidFill>
                      <a:srgbClr val="F0F0F0"/>
                    </a:solidFill>
                  </a:tcPr>
                </a:tc>
                <a:tc>
                  <a:txBody>
                    <a:bodyPr/>
                    <a:lstStyle/>
                    <a:p>
                      <a:pPr marL="0" algn="ctr" defTabSz="914400" rtl="0" eaLnBrk="1" latinLnBrk="0" hangingPunct="1"/>
                      <a:endParaRPr lang="en-US" sz="1800" kern="1200">
                        <a:solidFill>
                          <a:schemeClr val="dk1"/>
                        </a:solidFill>
                        <a:latin typeface="+mn-lt"/>
                        <a:ea typeface="+mn-ea"/>
                        <a:cs typeface="+mn-cs"/>
                      </a:endParaRPr>
                    </a:p>
                    <a:p>
                      <a:pPr marL="0" algn="ctr" defTabSz="914400" rtl="0" eaLnBrk="1" latinLnBrk="0" hangingPunct="1"/>
                      <a:r>
                        <a:rPr lang="en-US" sz="1800" kern="1200">
                          <a:solidFill>
                            <a:schemeClr val="dk1"/>
                          </a:solidFill>
                          <a:latin typeface="+mn-lt"/>
                          <a:ea typeface="+mn-ea"/>
                          <a:cs typeface="+mn-cs"/>
                        </a:rPr>
                        <a:t>21</a:t>
                      </a:r>
                    </a:p>
                  </a:txBody>
                  <a:tcPr>
                    <a:lnT w="6350" cap="flat" cmpd="sng" algn="ctr">
                      <a:solidFill>
                        <a:schemeClr val="tx1"/>
                      </a:solidFill>
                      <a:prstDash val="solid"/>
                      <a:round/>
                      <a:headEnd type="none" w="med" len="med"/>
                      <a:tailEnd type="none" w="med" len="med"/>
                    </a:lnT>
                    <a:solidFill>
                      <a:srgbClr val="F0F0F0"/>
                    </a:solidFill>
                  </a:tcPr>
                </a:tc>
                <a:tc>
                  <a:txBody>
                    <a:bodyPr/>
                    <a:lstStyle/>
                    <a:p>
                      <a:pPr algn="ctr"/>
                      <a:r>
                        <a:rPr lang="en-US"/>
                        <a:t>Monday</a:t>
                      </a:r>
                    </a:p>
                    <a:p>
                      <a:pPr algn="ctr"/>
                      <a:r>
                        <a:rPr lang="en-US"/>
                        <a:t>(5 days before 1st Friday)</a:t>
                      </a:r>
                    </a:p>
                  </a:txBody>
                  <a:tcPr>
                    <a:lnT w="6350" cap="flat" cmpd="sng" algn="ctr">
                      <a:solidFill>
                        <a:schemeClr val="tx1"/>
                      </a:solidFill>
                      <a:prstDash val="solid"/>
                      <a:round/>
                      <a:headEnd type="none" w="med" len="med"/>
                      <a:tailEnd type="none" w="med" len="med"/>
                    </a:lnT>
                    <a:solidFill>
                      <a:srgbClr val="F0F0F0"/>
                    </a:solidFill>
                  </a:tcPr>
                </a:tc>
                <a:tc>
                  <a:txBody>
                    <a:bodyPr/>
                    <a:lstStyle/>
                    <a:p>
                      <a:pPr marL="0" algn="ctr" defTabSz="914400" rtl="0" eaLnBrk="1" latinLnBrk="0" hangingPunct="1"/>
                      <a:r>
                        <a:rPr lang="en-US" sz="1800" kern="1200">
                          <a:solidFill>
                            <a:schemeClr val="dk1"/>
                          </a:solidFill>
                          <a:latin typeface="+mn-lt"/>
                          <a:ea typeface="+mn-ea"/>
                          <a:cs typeface="+mn-cs"/>
                        </a:rPr>
                        <a:t>Sunday</a:t>
                      </a:r>
                    </a:p>
                    <a:p>
                      <a:pPr marL="0" algn="ctr" defTabSz="914400" rtl="0" eaLnBrk="1" latinLnBrk="0" hangingPunct="1"/>
                      <a:r>
                        <a:rPr lang="en-US" sz="1800" kern="1200">
                          <a:solidFill>
                            <a:schemeClr val="dk1"/>
                          </a:solidFill>
                          <a:latin typeface="+mn-lt"/>
                          <a:ea typeface="+mn-ea"/>
                          <a:cs typeface="+mn-cs"/>
                        </a:rPr>
                        <a:t>(3 days after 3rd Friday)</a:t>
                      </a:r>
                    </a:p>
                  </a:txBody>
                  <a:tcPr anchor="ctr">
                    <a:lnR w="6350" cap="flat" cmpd="sng" algn="ctr">
                      <a:solidFill>
                        <a:schemeClr val="tx1"/>
                      </a:solidFill>
                      <a:prstDash val="solid"/>
                      <a:round/>
                      <a:headEnd type="none" w="med" len="med"/>
                      <a:tailEnd type="none" w="med" len="med"/>
                    </a:lnR>
                    <a:lnT w="6350" cap="flat" cmpd="sng" algn="ctr">
                      <a:solidFill>
                        <a:schemeClr val="tx1"/>
                      </a:solidFill>
                      <a:prstDash val="solid"/>
                      <a:round/>
                      <a:headEnd type="none" w="med" len="med"/>
                      <a:tailEnd type="none" w="med" len="med"/>
                    </a:lnT>
                    <a:solidFill>
                      <a:srgbClr val="F0F0F0"/>
                    </a:solidFill>
                  </a:tcPr>
                </a:tc>
                <a:tc>
                  <a:txBody>
                    <a:bodyPr/>
                    <a:lstStyle/>
                    <a:p>
                      <a:pPr marL="0" algn="ctr" defTabSz="914400" rtl="0" eaLnBrk="1" latinLnBrk="0" hangingPunct="1"/>
                      <a:r>
                        <a:rPr lang="en-US" sz="1800" kern="1200">
                          <a:solidFill>
                            <a:schemeClr val="dk1"/>
                          </a:solidFill>
                          <a:latin typeface="+mn-lt"/>
                          <a:ea typeface="+mn-ea"/>
                          <a:cs typeface="+mn-cs"/>
                        </a:rPr>
                        <a:t>19</a:t>
                      </a:r>
                    </a:p>
                  </a:txBody>
                  <a:tcPr anchor="ctr">
                    <a:lnL w="6350" cap="flat" cmpd="sng" algn="ctr">
                      <a:solidFill>
                        <a:schemeClr val="tx1"/>
                      </a:solidFill>
                      <a:prstDash val="solid"/>
                      <a:round/>
                      <a:headEnd type="none" w="med" len="med"/>
                      <a:tailEnd type="none" w="med" len="med"/>
                    </a:lnL>
                    <a:lnT w="6350" cap="flat" cmpd="sng" algn="ctr">
                      <a:solidFill>
                        <a:schemeClr val="tx1"/>
                      </a:solidFill>
                      <a:prstDash val="solid"/>
                      <a:round/>
                      <a:headEnd type="none" w="med" len="med"/>
                      <a:tailEnd type="none" w="med" len="med"/>
                    </a:lnT>
                    <a:solidFill>
                      <a:srgbClr val="F0F0F0"/>
                    </a:solidFill>
                  </a:tcPr>
                </a:tc>
                <a:tc>
                  <a:txBody>
                    <a:bodyPr/>
                    <a:lstStyle/>
                    <a:p>
                      <a:pPr marL="0" algn="ctr" defTabSz="914400" rtl="0" eaLnBrk="1" latinLnBrk="0" hangingPunct="1"/>
                      <a:r>
                        <a:rPr lang="en-US" sz="1800" kern="1200">
                          <a:solidFill>
                            <a:schemeClr val="dk1"/>
                          </a:solidFill>
                          <a:latin typeface="+mn-lt"/>
                          <a:ea typeface="+mn-ea"/>
                          <a:cs typeface="+mn-cs"/>
                        </a:rPr>
                        <a:t>Wednesday</a:t>
                      </a:r>
                    </a:p>
                    <a:p>
                      <a:pPr marL="0" algn="ctr" defTabSz="914400" rtl="0" eaLnBrk="1" latinLnBrk="0" hangingPunct="1"/>
                      <a:r>
                        <a:rPr lang="en-US" sz="1800" kern="1200">
                          <a:solidFill>
                            <a:schemeClr val="dk1"/>
                          </a:solidFill>
                          <a:latin typeface="+mn-lt"/>
                          <a:ea typeface="+mn-ea"/>
                          <a:cs typeface="+mn-cs"/>
                        </a:rPr>
                        <a:t>(2 days before 1st Friday)</a:t>
                      </a:r>
                    </a:p>
                  </a:txBody>
                  <a:tcPr anchor="ctr">
                    <a:lnT w="6350" cap="flat" cmpd="sng" algn="ctr">
                      <a:solidFill>
                        <a:schemeClr val="tx1"/>
                      </a:solidFill>
                      <a:prstDash val="solid"/>
                      <a:round/>
                      <a:headEnd type="none" w="med" len="med"/>
                      <a:tailEnd type="none" w="med" len="med"/>
                    </a:lnT>
                    <a:solidFill>
                      <a:srgbClr val="F0F0F0"/>
                    </a:solidFill>
                  </a:tcPr>
                </a:tc>
                <a:tc>
                  <a:txBody>
                    <a:bodyPr/>
                    <a:lstStyle/>
                    <a:p>
                      <a:pPr marL="0" algn="ctr" defTabSz="914400" rtl="0" eaLnBrk="1" latinLnBrk="0" hangingPunct="1"/>
                      <a:r>
                        <a:rPr lang="en-US" sz="1800" kern="1200">
                          <a:solidFill>
                            <a:schemeClr val="dk1"/>
                          </a:solidFill>
                          <a:latin typeface="+mn-lt"/>
                          <a:ea typeface="+mn-ea"/>
                          <a:cs typeface="+mn-cs"/>
                        </a:rPr>
                        <a:t>Sunday</a:t>
                      </a:r>
                    </a:p>
                    <a:p>
                      <a:pPr marL="0" algn="ctr" defTabSz="914400" rtl="0" eaLnBrk="1" latinLnBrk="0" hangingPunct="1"/>
                      <a:r>
                        <a:rPr lang="en-US" sz="1800" kern="1200">
                          <a:solidFill>
                            <a:schemeClr val="dk1"/>
                          </a:solidFill>
                          <a:latin typeface="+mn-lt"/>
                          <a:ea typeface="+mn-ea"/>
                          <a:cs typeface="+mn-cs"/>
                        </a:rPr>
                        <a:t>(3 days after 3rd Friday)</a:t>
                      </a:r>
                    </a:p>
                  </a:txBody>
                  <a:tcPr anchor="ctr">
                    <a:lnT w="6350" cap="flat" cmpd="sng" algn="ctr">
                      <a:solidFill>
                        <a:schemeClr val="tx1"/>
                      </a:solidFill>
                      <a:prstDash val="solid"/>
                      <a:round/>
                      <a:headEnd type="none" w="med" len="med"/>
                      <a:tailEnd type="none" w="med" len="med"/>
                    </a:lnT>
                    <a:solidFill>
                      <a:srgbClr val="F0F0F0"/>
                    </a:solidFill>
                  </a:tcPr>
                </a:tc>
                <a:extLst>
                  <a:ext uri="{0D108BD9-81ED-4DB2-BD59-A6C34878D82A}">
                    <a16:rowId xmlns:a16="http://schemas.microsoft.com/office/drawing/2014/main" val="3289566991"/>
                  </a:ext>
                </a:extLst>
              </a:tr>
            </a:tbl>
          </a:graphicData>
        </a:graphic>
      </p:graphicFrame>
      <p:sp>
        <p:nvSpPr>
          <p:cNvPr id="8" name="Title 7">
            <a:extLst>
              <a:ext uri="{FF2B5EF4-FFF2-40B4-BE49-F238E27FC236}">
                <a16:creationId xmlns:a16="http://schemas.microsoft.com/office/drawing/2014/main" id="{4457C477-D91C-4410-9809-B8AB03976267}"/>
              </a:ext>
            </a:extLst>
          </p:cNvPr>
          <p:cNvSpPr>
            <a:spLocks noGrp="1"/>
          </p:cNvSpPr>
          <p:nvPr>
            <p:ph type="title"/>
          </p:nvPr>
        </p:nvSpPr>
        <p:spPr/>
        <p:txBody>
          <a:bodyPr/>
          <a:lstStyle/>
          <a:p>
            <a:r>
              <a:rPr lang="fr-FR" sz="2400">
                <a:cs typeface="Calibri" panose="020F0502020204030204" pitchFamily="34" charset="0"/>
              </a:rPr>
              <a:t>Blackout </a:t>
            </a:r>
            <a:r>
              <a:rPr lang="fr-FR" sz="2400" err="1">
                <a:cs typeface="Calibri" panose="020F0502020204030204" pitchFamily="34" charset="0"/>
              </a:rPr>
              <a:t>Periods</a:t>
            </a:r>
            <a:endParaRPr lang="en-US"/>
          </a:p>
        </p:txBody>
      </p:sp>
      <p:sp>
        <p:nvSpPr>
          <p:cNvPr id="11" name="TextBox 10">
            <a:extLst>
              <a:ext uri="{FF2B5EF4-FFF2-40B4-BE49-F238E27FC236}">
                <a16:creationId xmlns:a16="http://schemas.microsoft.com/office/drawing/2014/main" id="{DC780635-83A6-4DBD-9097-037C65515663}"/>
              </a:ext>
            </a:extLst>
          </p:cNvPr>
          <p:cNvSpPr txBox="1"/>
          <p:nvPr/>
        </p:nvSpPr>
        <p:spPr>
          <a:xfrm>
            <a:off x="575310" y="4425202"/>
            <a:ext cx="11041380" cy="813548"/>
          </a:xfrm>
          <a:prstGeom prst="rect">
            <a:avLst/>
          </a:prstGeom>
          <a:solidFill>
            <a:srgbClr val="F0F0F0"/>
          </a:solidFill>
        </p:spPr>
        <p:txBody>
          <a:bodyPr wrap="square" lIns="182880" tIns="182880" rIns="182880" bIns="182880" rtlCol="0" anchor="ctr" anchorCtr="0">
            <a:noAutofit/>
          </a:bodyPr>
          <a:lstStyle/>
          <a:p>
            <a:pPr algn="l">
              <a:spcBef>
                <a:spcPts val="600"/>
              </a:spcBef>
              <a:buSzPct val="100000"/>
            </a:pPr>
            <a:r>
              <a:rPr lang="en-US" sz="1800"/>
              <a:t>Note : In case data masking also is in scope, the Blackout Start date is Saturday (7 days before 1</a:t>
            </a:r>
            <a:r>
              <a:rPr lang="en-US" sz="1800" baseline="30000"/>
              <a:t>st</a:t>
            </a:r>
            <a:r>
              <a:rPr lang="en-US" sz="1800"/>
              <a:t> Friday) for Quarterly patching and Monday (5 days before 1</a:t>
            </a:r>
            <a:r>
              <a:rPr lang="en-US" sz="1800" baseline="30000"/>
              <a:t>st</a:t>
            </a:r>
            <a:r>
              <a:rPr lang="en-US" sz="1800"/>
              <a:t> Friday) for Monthly patching.</a:t>
            </a:r>
          </a:p>
        </p:txBody>
      </p:sp>
    </p:spTree>
    <p:extLst>
      <p:ext uri="{BB962C8B-B14F-4D97-AF65-F5344CB8AC3E}">
        <p14:creationId xmlns:p14="http://schemas.microsoft.com/office/powerpoint/2010/main" val="290877289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Placeholder 5">
            <a:extLst>
              <a:ext uri="{FF2B5EF4-FFF2-40B4-BE49-F238E27FC236}">
                <a16:creationId xmlns:a16="http://schemas.microsoft.com/office/drawing/2014/main" id="{E3860628-A5DC-4A2A-8D04-C2CF1685AB40}"/>
              </a:ext>
            </a:extLst>
          </p:cNvPr>
          <p:cNvSpPr>
            <a:spLocks noGrp="1"/>
          </p:cNvSpPr>
          <p:nvPr>
            <p:ph type="body" sz="quarter" idx="11"/>
          </p:nvPr>
        </p:nvSpPr>
        <p:spPr>
          <a:xfrm>
            <a:off x="576072" y="1230849"/>
            <a:ext cx="11033760" cy="881173"/>
          </a:xfrm>
        </p:spPr>
        <p:txBody>
          <a:bodyPr/>
          <a:lstStyle/>
          <a:p>
            <a:r>
              <a:rPr lang="en-US" sz="1600">
                <a:solidFill>
                  <a:srgbClr val="6B767D"/>
                </a:solidFill>
              </a:rPr>
              <a:t>In addition to the quarterly patches ad-hoc patching is possible which are specific to issues/bugs identified in Oracle and the business need requires that the patch to be applied immediately. The following are the critical timelines and actions to be taken.</a:t>
            </a:r>
          </a:p>
          <a:p>
            <a:endParaRPr lang="en-US" sz="1100"/>
          </a:p>
        </p:txBody>
      </p:sp>
      <p:sp>
        <p:nvSpPr>
          <p:cNvPr id="5" name="Title 4">
            <a:extLst>
              <a:ext uri="{FF2B5EF4-FFF2-40B4-BE49-F238E27FC236}">
                <a16:creationId xmlns:a16="http://schemas.microsoft.com/office/drawing/2014/main" id="{E7222B76-4660-4FEF-9886-238456A94D34}"/>
              </a:ext>
            </a:extLst>
          </p:cNvPr>
          <p:cNvSpPr>
            <a:spLocks noGrp="1"/>
          </p:cNvSpPr>
          <p:nvPr>
            <p:ph type="title"/>
          </p:nvPr>
        </p:nvSpPr>
        <p:spPr/>
        <p:txBody>
          <a:bodyPr/>
          <a:lstStyle/>
          <a:p>
            <a:r>
              <a:rPr lang="en-US"/>
              <a:t>Patch Management – One Off</a:t>
            </a:r>
          </a:p>
        </p:txBody>
      </p:sp>
      <p:graphicFrame>
        <p:nvGraphicFramePr>
          <p:cNvPr id="8" name="Group 126">
            <a:extLst>
              <a:ext uri="{FF2B5EF4-FFF2-40B4-BE49-F238E27FC236}">
                <a16:creationId xmlns:a16="http://schemas.microsoft.com/office/drawing/2014/main" id="{7A4D51E8-74BE-4C60-B246-F1E659FED6DC}"/>
              </a:ext>
            </a:extLst>
          </p:cNvPr>
          <p:cNvGraphicFramePr>
            <a:graphicFrameLocks noGrp="1"/>
          </p:cNvGraphicFramePr>
          <p:nvPr>
            <p:ph sz="quarter" idx="16"/>
            <p:extLst>
              <p:ext uri="{D42A27DB-BD31-4B8C-83A1-F6EECF244321}">
                <p14:modId xmlns:p14="http://schemas.microsoft.com/office/powerpoint/2010/main" val="2001484840"/>
              </p:ext>
            </p:extLst>
          </p:nvPr>
        </p:nvGraphicFramePr>
        <p:xfrm>
          <a:off x="576263" y="2301875"/>
          <a:ext cx="10853928" cy="3707599"/>
        </p:xfrm>
        <a:graphic>
          <a:graphicData uri="http://schemas.openxmlformats.org/drawingml/2006/table">
            <a:tbl>
              <a:tblPr/>
              <a:tblGrid>
                <a:gridCol w="693798">
                  <a:extLst>
                    <a:ext uri="{9D8B030D-6E8A-4147-A177-3AD203B41FA5}">
                      <a16:colId xmlns:a16="http://schemas.microsoft.com/office/drawing/2014/main" val="20000"/>
                    </a:ext>
                  </a:extLst>
                </a:gridCol>
                <a:gridCol w="1121459">
                  <a:extLst>
                    <a:ext uri="{9D8B030D-6E8A-4147-A177-3AD203B41FA5}">
                      <a16:colId xmlns:a16="http://schemas.microsoft.com/office/drawing/2014/main" val="20001"/>
                    </a:ext>
                  </a:extLst>
                </a:gridCol>
                <a:gridCol w="1329138">
                  <a:extLst>
                    <a:ext uri="{9D8B030D-6E8A-4147-A177-3AD203B41FA5}">
                      <a16:colId xmlns:a16="http://schemas.microsoft.com/office/drawing/2014/main" val="20002"/>
                    </a:ext>
                  </a:extLst>
                </a:gridCol>
                <a:gridCol w="5456486">
                  <a:extLst>
                    <a:ext uri="{9D8B030D-6E8A-4147-A177-3AD203B41FA5}">
                      <a16:colId xmlns:a16="http://schemas.microsoft.com/office/drawing/2014/main" val="20003"/>
                    </a:ext>
                  </a:extLst>
                </a:gridCol>
                <a:gridCol w="1424570">
                  <a:extLst>
                    <a:ext uri="{9D8B030D-6E8A-4147-A177-3AD203B41FA5}">
                      <a16:colId xmlns:a16="http://schemas.microsoft.com/office/drawing/2014/main" val="20004"/>
                    </a:ext>
                  </a:extLst>
                </a:gridCol>
                <a:gridCol w="828477">
                  <a:extLst>
                    <a:ext uri="{9D8B030D-6E8A-4147-A177-3AD203B41FA5}">
                      <a16:colId xmlns:a16="http://schemas.microsoft.com/office/drawing/2014/main" val="20005"/>
                    </a:ext>
                  </a:extLst>
                </a:gridCol>
              </a:tblGrid>
              <a:tr h="360083">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ctr" defTabSz="914400" rtl="0" eaLnBrk="1" latinLnBrk="0" hangingPunct="1"/>
                      <a:r>
                        <a:rPr lang="en-US" sz="1600" b="1" kern="1200" dirty="0">
                          <a:solidFill>
                            <a:schemeClr val="lt1"/>
                          </a:solidFill>
                          <a:latin typeface="+mn-lt"/>
                          <a:ea typeface="+mn-ea"/>
                          <a:cs typeface="+mn-cs"/>
                        </a:rPr>
                        <a:t>Patch</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95959"/>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ctr" defTabSz="914400" rtl="0" eaLnBrk="1" latinLnBrk="0" hangingPunct="1"/>
                      <a:r>
                        <a:rPr lang="en-US" sz="1600" b="1" kern="1200">
                          <a:solidFill>
                            <a:schemeClr val="lt1"/>
                          </a:solidFill>
                          <a:latin typeface="+mn-lt"/>
                          <a:ea typeface="+mn-ea"/>
                          <a:cs typeface="+mn-cs"/>
                        </a:rPr>
                        <a:t>Criteria</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95959"/>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ctr" defTabSz="914400" rtl="0" eaLnBrk="1" latinLnBrk="0" hangingPunct="1"/>
                      <a:r>
                        <a:rPr lang="en-US" sz="1600" b="1" kern="1200">
                          <a:solidFill>
                            <a:schemeClr val="lt1"/>
                          </a:solidFill>
                          <a:latin typeface="+mn-lt"/>
                          <a:ea typeface="+mn-ea"/>
                          <a:cs typeface="+mn-cs"/>
                        </a:rPr>
                        <a:t>Activity</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95959"/>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ctr" defTabSz="914400" rtl="0" eaLnBrk="1" latinLnBrk="0" hangingPunct="1"/>
                      <a:r>
                        <a:rPr lang="en-US" sz="1600" b="1" kern="1200">
                          <a:solidFill>
                            <a:schemeClr val="lt1"/>
                          </a:solidFill>
                          <a:latin typeface="+mn-lt"/>
                          <a:ea typeface="+mn-ea"/>
                          <a:cs typeface="+mn-cs"/>
                        </a:rPr>
                        <a:t>Description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95959"/>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ctr" defTabSz="914400" rtl="0" eaLnBrk="1" latinLnBrk="0" hangingPunct="1"/>
                      <a:r>
                        <a:rPr lang="en-US" sz="1600" b="1" kern="1200">
                          <a:solidFill>
                            <a:schemeClr val="lt1"/>
                          </a:solidFill>
                          <a:latin typeface="+mn-lt"/>
                          <a:ea typeface="+mn-ea"/>
                          <a:cs typeface="+mn-cs"/>
                        </a:rPr>
                        <a:t>Initiated by</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95959"/>
                    </a:solid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algn="ctr" defTabSz="914400" rtl="0" eaLnBrk="1" latinLnBrk="0" hangingPunct="1"/>
                      <a:r>
                        <a:rPr lang="en-US" sz="1600" b="1" kern="1200">
                          <a:solidFill>
                            <a:schemeClr val="lt1"/>
                          </a:solidFill>
                          <a:latin typeface="+mn-lt"/>
                          <a:ea typeface="+mn-ea"/>
                          <a:cs typeface="+mn-cs"/>
                        </a:rPr>
                        <a:t>Owner</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595959"/>
                    </a:solidFill>
                  </a:tcPr>
                </a:tc>
                <a:extLst>
                  <a:ext uri="{0D108BD9-81ED-4DB2-BD59-A6C34878D82A}">
                    <a16:rowId xmlns:a16="http://schemas.microsoft.com/office/drawing/2014/main" val="10000"/>
                  </a:ext>
                </a:extLst>
              </a:tr>
              <a:tr h="461819">
                <a:tc rowSpan="5">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algn="l" defTabSz="914400" rtl="0" eaLnBrk="1" latinLnBrk="0" hangingPunct="1">
                        <a:spcBef>
                          <a:spcPts val="600"/>
                        </a:spcBef>
                        <a:spcAft>
                          <a:spcPts val="600"/>
                        </a:spcAft>
                      </a:pPr>
                      <a:r>
                        <a:rPr lang="en-US" sz="1100" kern="1200">
                          <a:solidFill>
                            <a:srgbClr val="6B767D"/>
                          </a:solidFill>
                          <a:effectLst/>
                          <a:latin typeface="+mj-lt"/>
                          <a:ea typeface="Times New Roman"/>
                          <a:cs typeface="Calibri" panose="020F0502020204030204" pitchFamily="34" charset="0"/>
                        </a:rPr>
                        <a:t>One-off</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rowSpan="5">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algn="l" defTabSz="914400" rtl="0" eaLnBrk="1" latinLnBrk="0" hangingPunct="1">
                        <a:spcBef>
                          <a:spcPts val="600"/>
                        </a:spcBef>
                        <a:spcAft>
                          <a:spcPts val="600"/>
                        </a:spcAft>
                      </a:pPr>
                      <a:r>
                        <a:rPr lang="en-US" sz="1100" kern="1200">
                          <a:solidFill>
                            <a:srgbClr val="6B767D"/>
                          </a:solidFill>
                          <a:effectLst/>
                          <a:latin typeface="+mj-lt"/>
                          <a:ea typeface="Times New Roman"/>
                          <a:cs typeface="Calibri" panose="020F0502020204030204" pitchFamily="34" charset="0"/>
                        </a:rPr>
                        <a:t>For an Oracle issue which requires a bug fix to be applied</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algn="l" defTabSz="914400" rtl="0" eaLnBrk="1" latinLnBrk="0" hangingPunct="1">
                        <a:spcBef>
                          <a:spcPts val="600"/>
                        </a:spcBef>
                        <a:spcAft>
                          <a:spcPts val="600"/>
                        </a:spcAft>
                      </a:pPr>
                      <a:r>
                        <a:rPr lang="en-US" sz="1100" kern="1200">
                          <a:solidFill>
                            <a:srgbClr val="6B767D"/>
                          </a:solidFill>
                          <a:effectLst/>
                          <a:latin typeface="+mj-lt"/>
                          <a:ea typeface="Times New Roman"/>
                          <a:cs typeface="Calibri" panose="020F0502020204030204" pitchFamily="34" charset="0"/>
                        </a:rPr>
                        <a:t>SR identification</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171450" marR="0" indent="-171450" algn="l" defTabSz="914400" rtl="0" eaLnBrk="1" latinLnBrk="0" hangingPunct="1">
                        <a:spcBef>
                          <a:spcPts val="600"/>
                        </a:spcBef>
                        <a:spcAft>
                          <a:spcPts val="600"/>
                        </a:spcAft>
                        <a:buFont typeface="Arial" panose="020B0604020202020204" pitchFamily="34" charset="0"/>
                        <a:buChar char="•"/>
                      </a:pPr>
                      <a:r>
                        <a:rPr lang="en-US" sz="1100" kern="1200">
                          <a:solidFill>
                            <a:srgbClr val="6B767D"/>
                          </a:solidFill>
                          <a:effectLst/>
                          <a:latin typeface="+mj-lt"/>
                          <a:ea typeface="Times New Roman"/>
                          <a:cs typeface="Calibri" panose="020F0502020204030204" pitchFamily="34" charset="0"/>
                        </a:rPr>
                        <a:t>An ongoing SR analysis is identified as a bug by Oracle and a fix is provided via patch bundle</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algn="l" defTabSz="914400" rtl="0" eaLnBrk="1" latinLnBrk="0" hangingPunct="1">
                        <a:spcBef>
                          <a:spcPts val="600"/>
                        </a:spcBef>
                        <a:spcAft>
                          <a:spcPts val="600"/>
                        </a:spcAft>
                      </a:pPr>
                      <a:r>
                        <a:rPr lang="en-US" sz="1100" kern="1200">
                          <a:solidFill>
                            <a:srgbClr val="6B767D"/>
                          </a:solidFill>
                          <a:effectLst/>
                          <a:latin typeface="+mj-lt"/>
                          <a:ea typeface="Times New Roman"/>
                          <a:cs typeface="Calibri" panose="020F0502020204030204" pitchFamily="34" charset="0"/>
                        </a:rPr>
                        <a:t>Deloitte process leads</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algn="l" defTabSz="914400" rtl="0" eaLnBrk="1" latinLnBrk="0" hangingPunct="1">
                        <a:spcBef>
                          <a:spcPts val="600"/>
                        </a:spcBef>
                        <a:spcAft>
                          <a:spcPts val="600"/>
                        </a:spcAft>
                      </a:pPr>
                      <a:r>
                        <a:rPr lang="en-US" sz="1100" kern="1200">
                          <a:solidFill>
                            <a:srgbClr val="6B767D"/>
                          </a:solidFill>
                          <a:effectLst/>
                          <a:latin typeface="+mj-lt"/>
                          <a:ea typeface="Times New Roman"/>
                          <a:cs typeface="Calibri" panose="020F0502020204030204" pitchFamily="34" charset="0"/>
                        </a:rPr>
                        <a:t>Oracle</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461819">
                <a:tc vMerge="1">
                  <a:txBody>
                    <a:bodyPr/>
                    <a:lstStyle/>
                    <a:p>
                      <a:endParaRPr lang="en-US"/>
                    </a:p>
                  </a:txBody>
                  <a:tcPr/>
                </a:tc>
                <a:tc vMerge="1">
                  <a:txBody>
                    <a:bodyPr/>
                    <a:lstStyle/>
                    <a:p>
                      <a:endParaRPr lang="en-US"/>
                    </a:p>
                  </a:txBody>
                  <a:tcPr/>
                </a:tc>
                <a:tc>
                  <a:txBody>
                    <a:bodyPr/>
                    <a:lstStyle/>
                    <a:p>
                      <a:r>
                        <a:rPr lang="en-US" sz="1100" kern="1200">
                          <a:solidFill>
                            <a:srgbClr val="6B767D"/>
                          </a:solidFill>
                          <a:effectLst/>
                          <a:latin typeface="+mj-lt"/>
                          <a:ea typeface="Times New Roman"/>
                          <a:cs typeface="Calibri" panose="020F0502020204030204" pitchFamily="34" charset="0"/>
                        </a:rPr>
                        <a:t>Patch Approval</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171450" indent="-171450">
                        <a:buFont typeface="Arial" panose="020B0604020202020204" pitchFamily="34" charset="0"/>
                        <a:buChar char="•"/>
                      </a:pPr>
                      <a:r>
                        <a:rPr lang="en-US" sz="1100" kern="1200" dirty="0">
                          <a:solidFill>
                            <a:srgbClr val="6B767D"/>
                          </a:solidFill>
                          <a:effectLst/>
                          <a:latin typeface="+mj-lt"/>
                          <a:ea typeface="Times New Roman"/>
                          <a:cs typeface="Calibri" panose="020F0502020204030204" pitchFamily="34" charset="0"/>
                        </a:rPr>
                        <a:t>SR details are shared with based on the timeline shared by Oracle for the fix and take necessary approvals</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indent="0" algn="l" defTabSz="914400" rtl="0" eaLnBrk="1" fontAlgn="auto" latinLnBrk="0" hangingPunct="1">
                        <a:lnSpc>
                          <a:spcPct val="100000"/>
                        </a:lnSpc>
                        <a:spcBef>
                          <a:spcPts val="600"/>
                        </a:spcBef>
                        <a:spcAft>
                          <a:spcPts val="600"/>
                        </a:spcAft>
                        <a:buClrTx/>
                        <a:buSzTx/>
                        <a:buFontTx/>
                        <a:buNone/>
                        <a:tabLst/>
                        <a:defRPr/>
                      </a:pPr>
                      <a:r>
                        <a:rPr lang="en-US" sz="1100" kern="1200">
                          <a:solidFill>
                            <a:srgbClr val="6B767D"/>
                          </a:solidFill>
                          <a:effectLst/>
                          <a:latin typeface="+mj-lt"/>
                          <a:ea typeface="Times New Roman"/>
                          <a:cs typeface="Calibri" panose="020F0502020204030204" pitchFamily="34" charset="0"/>
                        </a:rPr>
                        <a:t>Deloitte process leads</a:t>
                      </a:r>
                      <a:endParaRPr lang="en-US" sz="1100" kern="1200" baseline="0">
                        <a:solidFill>
                          <a:srgbClr val="6B767D"/>
                        </a:solidFill>
                        <a:effectLst/>
                        <a:latin typeface="+mj-lt"/>
                        <a:ea typeface="Times New Roman"/>
                        <a:cs typeface="Calibri" panose="020F0502020204030204" pitchFamily="34"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indent="0" algn="l" defTabSz="914400" rtl="0" eaLnBrk="1" fontAlgn="auto" latinLnBrk="0" hangingPunct="1">
                        <a:lnSpc>
                          <a:spcPct val="100000"/>
                        </a:lnSpc>
                        <a:spcBef>
                          <a:spcPts val="600"/>
                        </a:spcBef>
                        <a:spcAft>
                          <a:spcPts val="600"/>
                        </a:spcAft>
                        <a:buClrTx/>
                        <a:buSzTx/>
                        <a:buFontTx/>
                        <a:buNone/>
                        <a:tabLst/>
                        <a:defRPr/>
                      </a:pPr>
                      <a:r>
                        <a:rPr lang="en-US" sz="1100" kern="1200" baseline="0" dirty="0">
                          <a:solidFill>
                            <a:srgbClr val="6B767D"/>
                          </a:solidFill>
                          <a:effectLst/>
                          <a:latin typeface="+mj-lt"/>
                          <a:ea typeface="Times New Roman"/>
                          <a:cs typeface="Calibri" panose="020F0502020204030204" pitchFamily="34" charset="0"/>
                        </a:rPr>
                        <a:t>XYZ</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2051340564"/>
                  </a:ext>
                </a:extLst>
              </a:tr>
              <a:tr h="1418038">
                <a:tc vMerge="1">
                  <a:txBody>
                    <a:bodyPr/>
                    <a:lstStyle/>
                    <a:p>
                      <a:pPr marL="0" marR="0" algn="l" defTabSz="914400" rtl="0" eaLnBrk="1" latinLnBrk="0" hangingPunct="1">
                        <a:spcBef>
                          <a:spcPts val="600"/>
                        </a:spcBef>
                        <a:spcAft>
                          <a:spcPts val="600"/>
                        </a:spcAft>
                      </a:pPr>
                      <a:endParaRPr lang="en-US" sz="1200" kern="1200">
                        <a:solidFill>
                          <a:schemeClr val="tx1"/>
                        </a:solidFill>
                        <a:effectLst/>
                        <a:latin typeface="+mn-lt"/>
                        <a:ea typeface="Times New Roman"/>
                        <a:cs typeface="Arial"/>
                      </a:endParaRPr>
                    </a:p>
                  </a:txBody>
                  <a:tcPr marL="91214" marR="91214" marT="0" marB="0" anchor="ctr">
                    <a:lnL w="12700" cap="flat" cmpd="sng" algn="ctr">
                      <a:solidFill>
                        <a:schemeClr val="accent3"/>
                      </a:solidFill>
                      <a:prstDash val="solid"/>
                      <a:round/>
                      <a:headEnd type="none" w="med" len="med"/>
                      <a:tailEnd type="none" w="med" len="med"/>
                    </a:lnL>
                    <a:lnR w="12700" cap="flat" cmpd="sng" algn="ctr">
                      <a:solidFill>
                        <a:schemeClr val="accent3"/>
                      </a:solidFill>
                      <a:prstDash val="solid"/>
                      <a:round/>
                      <a:headEnd type="none" w="med" len="med"/>
                      <a:tailEnd type="none" w="med" len="med"/>
                    </a:lnR>
                    <a:lnT w="12700" cap="flat" cmpd="sng" algn="ctr">
                      <a:solidFill>
                        <a:schemeClr val="accent3"/>
                      </a:solidFill>
                      <a:prstDash val="solid"/>
                      <a:round/>
                      <a:headEnd type="none" w="med" len="med"/>
                      <a:tailEnd type="none" w="med" len="med"/>
                    </a:lnT>
                    <a:lnB w="12700" cap="flat" cmpd="sng" algn="ctr">
                      <a:solidFill>
                        <a:schemeClr val="accent3"/>
                      </a:solidFill>
                      <a:prstDash val="solid"/>
                      <a:round/>
                      <a:headEnd type="none" w="med" len="med"/>
                      <a:tailEnd type="none" w="med" len="med"/>
                    </a:lnB>
                    <a:lnTlToBr>
                      <a:noFill/>
                    </a:lnTlToBr>
                    <a:lnBlToTr>
                      <a:noFill/>
                    </a:lnBlToTr>
                    <a:noFill/>
                  </a:tcPr>
                </a:tc>
                <a:tc vMerge="1">
                  <a:txBody>
                    <a:bodyPr/>
                    <a:lstStyle/>
                    <a:p>
                      <a:pPr marL="0" marR="0" algn="l" defTabSz="914400" rtl="0" eaLnBrk="1" latinLnBrk="0" hangingPunct="1">
                        <a:spcBef>
                          <a:spcPts val="600"/>
                        </a:spcBef>
                        <a:spcAft>
                          <a:spcPts val="600"/>
                        </a:spcAft>
                      </a:pPr>
                      <a:endParaRPr lang="en-US" sz="1200" kern="1200">
                        <a:solidFill>
                          <a:schemeClr val="tx1"/>
                        </a:solidFill>
                        <a:effectLst/>
                        <a:latin typeface="+mn-lt"/>
                        <a:ea typeface="Times New Roman"/>
                        <a:cs typeface="Arial"/>
                      </a:endParaRPr>
                    </a:p>
                  </a:txBody>
                  <a:tcPr marL="91214" marR="91214" marT="0" marB="0">
                    <a:lnL w="12700" cap="flat" cmpd="sng" algn="ctr">
                      <a:solidFill>
                        <a:schemeClr val="accent3"/>
                      </a:solidFill>
                      <a:prstDash val="solid"/>
                      <a:round/>
                      <a:headEnd type="none" w="med" len="med"/>
                      <a:tailEnd type="none" w="med" len="med"/>
                    </a:lnL>
                    <a:lnR w="12700" cap="flat" cmpd="sng" algn="ctr">
                      <a:solidFill>
                        <a:schemeClr val="accent3"/>
                      </a:solidFill>
                      <a:prstDash val="solid"/>
                      <a:round/>
                      <a:headEnd type="none" w="med" len="med"/>
                      <a:tailEnd type="none" w="med" len="med"/>
                    </a:lnR>
                    <a:lnT w="12700" cap="flat" cmpd="sng" algn="ctr">
                      <a:solidFill>
                        <a:schemeClr val="accent3"/>
                      </a:solidFill>
                      <a:prstDash val="solid"/>
                      <a:round/>
                      <a:headEnd type="none" w="med" len="med"/>
                      <a:tailEnd type="none" w="med" len="med"/>
                    </a:lnT>
                    <a:lnB w="12700" cap="flat" cmpd="sng" algn="ctr">
                      <a:solidFill>
                        <a:schemeClr val="accent3"/>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r>
                        <a:rPr lang="en-US" sz="1100" kern="1200">
                          <a:solidFill>
                            <a:srgbClr val="6B767D"/>
                          </a:solidFill>
                          <a:effectLst/>
                          <a:latin typeface="+mj-lt"/>
                          <a:ea typeface="Times New Roman"/>
                          <a:cs typeface="Calibri" panose="020F0502020204030204" pitchFamily="34" charset="0"/>
                        </a:rPr>
                        <a:t>Patching request</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171450" marR="0" lvl="0" indent="-171450" algn="l" defTabSz="820583"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a:solidFill>
                            <a:srgbClr val="6B767D"/>
                          </a:solidFill>
                          <a:effectLst/>
                          <a:latin typeface="+mj-lt"/>
                          <a:ea typeface="Times New Roman"/>
                          <a:cs typeface="Calibri" panose="020F0502020204030204" pitchFamily="34" charset="0"/>
                        </a:rPr>
                        <a:t>Oracle confirms the timeline when the fix is available</a:t>
                      </a:r>
                    </a:p>
                    <a:p>
                      <a:pPr marL="171450" marR="0" lvl="0" indent="-171450" algn="l" defTabSz="820583"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a:solidFill>
                            <a:srgbClr val="6B767D"/>
                          </a:solidFill>
                          <a:effectLst/>
                          <a:latin typeface="+mj-lt"/>
                          <a:ea typeface="Times New Roman"/>
                          <a:cs typeface="Calibri" panose="020F0502020204030204" pitchFamily="34" charset="0"/>
                        </a:rPr>
                        <a:t>Based on the timeline shared by Oracle, the next step is to identify the patch addition to the quarterly update or to create an ad-hoc request</a:t>
                      </a:r>
                    </a:p>
                    <a:p>
                      <a:pPr marL="171450" marR="0" lvl="0" indent="-171450" algn="l" defTabSz="820583"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a:solidFill>
                            <a:srgbClr val="6B767D"/>
                          </a:solidFill>
                          <a:effectLst/>
                          <a:latin typeface="+mj-lt"/>
                          <a:ea typeface="Times New Roman"/>
                          <a:cs typeface="Calibri" panose="020F0502020204030204" pitchFamily="34" charset="0"/>
                        </a:rPr>
                        <a:t>In case of an ad-hoc request is required; create an SR for a </a:t>
                      </a:r>
                      <a:r>
                        <a:rPr lang="en-US" sz="1100" b="1" i="1" kern="1200">
                          <a:solidFill>
                            <a:srgbClr val="6B767D"/>
                          </a:solidFill>
                          <a:effectLst/>
                          <a:latin typeface="+mj-lt"/>
                          <a:ea typeface="Times New Roman"/>
                          <a:cs typeface="Calibri" panose="020F0502020204030204" pitchFamily="34" charset="0"/>
                        </a:rPr>
                        <a:t>monthly patch request 2 weeks before the non-production </a:t>
                      </a:r>
                      <a:r>
                        <a:rPr lang="en-US" sz="1100" b="1" i="1" kern="1200" err="1">
                          <a:solidFill>
                            <a:srgbClr val="6B767D"/>
                          </a:solidFill>
                          <a:effectLst/>
                          <a:latin typeface="+mj-lt"/>
                          <a:ea typeface="Times New Roman"/>
                          <a:cs typeface="Calibri" panose="020F0502020204030204" pitchFamily="34" charset="0"/>
                        </a:rPr>
                        <a:t>PoDs</a:t>
                      </a:r>
                      <a:r>
                        <a:rPr lang="en-US" sz="1100" b="1" i="1" kern="1200">
                          <a:solidFill>
                            <a:srgbClr val="6B767D"/>
                          </a:solidFill>
                          <a:effectLst/>
                          <a:latin typeface="+mj-lt"/>
                          <a:ea typeface="Times New Roman"/>
                          <a:cs typeface="Calibri" panose="020F0502020204030204" pitchFamily="34" charset="0"/>
                        </a:rPr>
                        <a:t> can receive the patch</a:t>
                      </a:r>
                      <a:r>
                        <a:rPr lang="en-US" sz="1100" kern="1200">
                          <a:solidFill>
                            <a:srgbClr val="6B767D"/>
                          </a:solidFill>
                          <a:effectLst/>
                          <a:latin typeface="+mj-lt"/>
                          <a:ea typeface="Times New Roman"/>
                          <a:cs typeface="Calibri" panose="020F0502020204030204" pitchFamily="34" charset="0"/>
                        </a:rPr>
                        <a:t>.</a:t>
                      </a:r>
                    </a:p>
                    <a:p>
                      <a:pPr marL="171450" marR="0" lvl="0" indent="-171450" algn="l" defTabSz="820583"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100" kern="1200">
                          <a:solidFill>
                            <a:srgbClr val="6B767D"/>
                          </a:solidFill>
                          <a:effectLst/>
                          <a:latin typeface="+mj-lt"/>
                          <a:ea typeface="Times New Roman"/>
                          <a:cs typeface="Calibri" panose="020F0502020204030204" pitchFamily="34" charset="0"/>
                        </a:rPr>
                        <a:t>The </a:t>
                      </a:r>
                      <a:r>
                        <a:rPr lang="en-US" sz="1100" b="1" i="1" kern="1200">
                          <a:solidFill>
                            <a:srgbClr val="6B767D"/>
                          </a:solidFill>
                          <a:effectLst/>
                          <a:latin typeface="+mj-lt"/>
                          <a:ea typeface="Times New Roman"/>
                          <a:cs typeface="Calibri" panose="020F0502020204030204" pitchFamily="34" charset="0"/>
                        </a:rPr>
                        <a:t>deadline for Oracle to include the bug fix </a:t>
                      </a:r>
                      <a:r>
                        <a:rPr lang="en-US" sz="1100" kern="1200">
                          <a:solidFill>
                            <a:srgbClr val="6B767D"/>
                          </a:solidFill>
                          <a:effectLst/>
                          <a:latin typeface="+mj-lt"/>
                          <a:ea typeface="Times New Roman"/>
                          <a:cs typeface="Calibri" panose="020F0502020204030204" pitchFamily="34" charset="0"/>
                        </a:rPr>
                        <a:t>in the Monthly patch bundle is the 15</a:t>
                      </a:r>
                      <a:r>
                        <a:rPr lang="en-US" sz="1100" kern="1200" baseline="30000">
                          <a:solidFill>
                            <a:srgbClr val="6B767D"/>
                          </a:solidFill>
                          <a:effectLst/>
                          <a:latin typeface="+mj-lt"/>
                          <a:ea typeface="Times New Roman"/>
                          <a:cs typeface="Calibri" panose="020F0502020204030204" pitchFamily="34" charset="0"/>
                        </a:rPr>
                        <a:t>th</a:t>
                      </a:r>
                      <a:r>
                        <a:rPr lang="en-US" sz="1100" kern="1200">
                          <a:solidFill>
                            <a:srgbClr val="6B767D"/>
                          </a:solidFill>
                          <a:effectLst/>
                          <a:latin typeface="+mj-lt"/>
                          <a:ea typeface="Times New Roman"/>
                          <a:cs typeface="Calibri" panose="020F0502020204030204" pitchFamily="34" charset="0"/>
                        </a:rPr>
                        <a:t> of the previous calendar month</a:t>
                      </a:r>
                    </a:p>
                    <a:p>
                      <a:pPr marL="0" marR="0" lvl="0" indent="0" algn="l" defTabSz="820583"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100" kern="1200">
                          <a:solidFill>
                            <a:srgbClr val="6B767D"/>
                          </a:solidFill>
                          <a:effectLst/>
                          <a:latin typeface="+mj-lt"/>
                          <a:ea typeface="Times New Roman"/>
                          <a:cs typeface="Calibri" panose="020F0502020204030204" pitchFamily="34" charset="0"/>
                        </a:rPr>
                        <a:t>    </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indent="0" algn="l" defTabSz="914400" rtl="0" eaLnBrk="1" fontAlgn="auto" latinLnBrk="0" hangingPunct="1">
                        <a:lnSpc>
                          <a:spcPct val="100000"/>
                        </a:lnSpc>
                        <a:spcBef>
                          <a:spcPts val="600"/>
                        </a:spcBef>
                        <a:spcAft>
                          <a:spcPts val="600"/>
                        </a:spcAft>
                        <a:buClrTx/>
                        <a:buSzTx/>
                        <a:buFontTx/>
                        <a:buNone/>
                        <a:tabLst/>
                        <a:defRPr/>
                      </a:pPr>
                      <a:r>
                        <a:rPr lang="en-US" sz="1100" kern="1200">
                          <a:solidFill>
                            <a:srgbClr val="6B767D"/>
                          </a:solidFill>
                          <a:effectLst/>
                          <a:latin typeface="+mj-lt"/>
                          <a:ea typeface="Times New Roman"/>
                          <a:cs typeface="Calibri" panose="020F0502020204030204" pitchFamily="34" charset="0"/>
                        </a:rPr>
                        <a:t>Deloitte process leads</a:t>
                      </a:r>
                      <a:endParaRPr lang="en-US" sz="1100" kern="1200" baseline="0">
                        <a:solidFill>
                          <a:srgbClr val="6B767D"/>
                        </a:solidFill>
                        <a:effectLst/>
                        <a:latin typeface="+mj-lt"/>
                        <a:ea typeface="Times New Roman"/>
                        <a:cs typeface="Calibri" panose="020F0502020204030204" pitchFamily="34"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indent="0" algn="l" defTabSz="914400" rtl="0" eaLnBrk="1" fontAlgn="auto" latinLnBrk="0" hangingPunct="1">
                        <a:lnSpc>
                          <a:spcPct val="100000"/>
                        </a:lnSpc>
                        <a:spcBef>
                          <a:spcPts val="600"/>
                        </a:spcBef>
                        <a:spcAft>
                          <a:spcPts val="600"/>
                        </a:spcAft>
                        <a:buClrTx/>
                        <a:buSzTx/>
                        <a:buFontTx/>
                        <a:buNone/>
                        <a:tabLst/>
                        <a:defRPr/>
                      </a:pPr>
                      <a:r>
                        <a:rPr lang="en-US" sz="1100" kern="1200" dirty="0">
                          <a:solidFill>
                            <a:srgbClr val="6B767D"/>
                          </a:solidFill>
                          <a:effectLst/>
                          <a:latin typeface="+mj-lt"/>
                          <a:ea typeface="Times New Roman"/>
                          <a:cs typeface="Calibri" panose="020F0502020204030204" pitchFamily="34" charset="0"/>
                        </a:rPr>
                        <a:t>Deloitte team</a:t>
                      </a:r>
                      <a:endParaRPr lang="en-US" sz="1100" kern="1200" baseline="0" dirty="0">
                        <a:solidFill>
                          <a:srgbClr val="6B767D"/>
                        </a:solidFill>
                        <a:effectLst/>
                        <a:latin typeface="+mj-lt"/>
                        <a:ea typeface="Times New Roman"/>
                        <a:cs typeface="Calibri" panose="020F0502020204030204" pitchFamily="34"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481498">
                <a:tc vMerge="1">
                  <a:txBody>
                    <a:bodyPr/>
                    <a:lstStyle/>
                    <a:p>
                      <a:pPr marL="0" marR="0" algn="l" defTabSz="914400" rtl="0" eaLnBrk="1" latinLnBrk="0" hangingPunct="1">
                        <a:spcBef>
                          <a:spcPts val="600"/>
                        </a:spcBef>
                        <a:spcAft>
                          <a:spcPts val="600"/>
                        </a:spcAft>
                      </a:pPr>
                      <a:endParaRPr lang="en-US" sz="1200" kern="1200">
                        <a:solidFill>
                          <a:schemeClr val="tx1"/>
                        </a:solidFill>
                        <a:effectLst/>
                        <a:latin typeface="+mn-lt"/>
                        <a:ea typeface="Times New Roman"/>
                        <a:cs typeface="Arial"/>
                      </a:endParaRPr>
                    </a:p>
                  </a:txBody>
                  <a:tcPr marL="91214" marR="91214" marT="0" marB="0" anchor="ctr">
                    <a:lnL w="12700" cap="flat" cmpd="sng" algn="ctr">
                      <a:solidFill>
                        <a:schemeClr val="accent3"/>
                      </a:solidFill>
                      <a:prstDash val="solid"/>
                      <a:round/>
                      <a:headEnd type="none" w="med" len="med"/>
                      <a:tailEnd type="none" w="med" len="med"/>
                    </a:lnL>
                    <a:lnR w="12700" cap="flat" cmpd="sng" algn="ctr">
                      <a:solidFill>
                        <a:schemeClr val="accent3"/>
                      </a:solidFill>
                      <a:prstDash val="solid"/>
                      <a:round/>
                      <a:headEnd type="none" w="med" len="med"/>
                      <a:tailEnd type="none" w="med" len="med"/>
                    </a:lnR>
                    <a:lnT w="12700" cap="flat" cmpd="sng" algn="ctr">
                      <a:solidFill>
                        <a:schemeClr val="accent3"/>
                      </a:solidFill>
                      <a:prstDash val="solid"/>
                      <a:round/>
                      <a:headEnd type="none" w="med" len="med"/>
                      <a:tailEnd type="none" w="med" len="med"/>
                    </a:lnT>
                    <a:lnB w="12700" cap="flat" cmpd="sng" algn="ctr">
                      <a:solidFill>
                        <a:schemeClr val="accent3"/>
                      </a:solidFill>
                      <a:prstDash val="solid"/>
                      <a:round/>
                      <a:headEnd type="none" w="med" len="med"/>
                      <a:tailEnd type="none" w="med" len="med"/>
                    </a:lnB>
                    <a:lnTlToBr>
                      <a:noFill/>
                    </a:lnTlToBr>
                    <a:lnBlToTr>
                      <a:noFill/>
                    </a:lnBlToTr>
                    <a:noFill/>
                  </a:tcPr>
                </a:tc>
                <a:tc vMerge="1">
                  <a:txBody>
                    <a:bodyPr/>
                    <a:lstStyle/>
                    <a:p>
                      <a:pPr marL="0" marR="0" algn="l" defTabSz="914400" rtl="0" eaLnBrk="1" latinLnBrk="0" hangingPunct="1">
                        <a:spcBef>
                          <a:spcPts val="600"/>
                        </a:spcBef>
                        <a:spcAft>
                          <a:spcPts val="600"/>
                        </a:spcAft>
                      </a:pPr>
                      <a:endParaRPr lang="en-US" sz="1200" kern="1200">
                        <a:solidFill>
                          <a:schemeClr val="tx1"/>
                        </a:solidFill>
                        <a:effectLst/>
                        <a:latin typeface="+mn-lt"/>
                        <a:ea typeface="Times New Roman"/>
                        <a:cs typeface="Arial"/>
                      </a:endParaRPr>
                    </a:p>
                  </a:txBody>
                  <a:tcPr marL="91214" marR="91214" marT="0" marB="0">
                    <a:lnL w="12700" cap="flat" cmpd="sng" algn="ctr">
                      <a:solidFill>
                        <a:schemeClr val="accent3"/>
                      </a:solidFill>
                      <a:prstDash val="solid"/>
                      <a:round/>
                      <a:headEnd type="none" w="med" len="med"/>
                      <a:tailEnd type="none" w="med" len="med"/>
                    </a:lnL>
                    <a:lnR w="12700" cap="flat" cmpd="sng" algn="ctr">
                      <a:solidFill>
                        <a:schemeClr val="accent3"/>
                      </a:solidFill>
                      <a:prstDash val="solid"/>
                      <a:round/>
                      <a:headEnd type="none" w="med" len="med"/>
                      <a:tailEnd type="none" w="med" len="med"/>
                    </a:lnR>
                    <a:lnT w="12700" cap="flat" cmpd="sng" algn="ctr">
                      <a:solidFill>
                        <a:schemeClr val="accent3"/>
                      </a:solidFill>
                      <a:prstDash val="solid"/>
                      <a:round/>
                      <a:headEnd type="none" w="med" len="med"/>
                      <a:tailEnd type="none" w="med" len="med"/>
                    </a:lnT>
                    <a:lnB w="12700" cap="flat" cmpd="sng" algn="ctr">
                      <a:solidFill>
                        <a:schemeClr val="accent3"/>
                      </a:solidFill>
                      <a:prstDash val="solid"/>
                      <a:round/>
                      <a:headEnd type="none" w="med" len="med"/>
                      <a:tailEnd type="none" w="med" len="med"/>
                    </a:lnB>
                    <a:lnTlToBr>
                      <a:noFill/>
                    </a:lnTlToBr>
                    <a:lnBlToTr>
                      <a:noFill/>
                    </a:lnBlToTr>
                    <a:noFill/>
                  </a:tcPr>
                </a:tc>
                <a:tc>
                  <a:txBody>
                    <a:bodyPr/>
                    <a:lstStyle/>
                    <a:p>
                      <a:r>
                        <a:rPr lang="en-US" sz="1100" kern="1200">
                          <a:solidFill>
                            <a:srgbClr val="6B767D"/>
                          </a:solidFill>
                          <a:effectLst/>
                          <a:latin typeface="+mj-lt"/>
                          <a:ea typeface="Times New Roman"/>
                          <a:cs typeface="Calibri" panose="020F0502020204030204" pitchFamily="34" charset="0"/>
                        </a:rPr>
                        <a:t>Patch testing</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171450" indent="-171450">
                        <a:buFont typeface="Arial" panose="020B0604020202020204" pitchFamily="34" charset="0"/>
                        <a:buChar char="•"/>
                      </a:pPr>
                      <a:r>
                        <a:rPr lang="en-US" sz="1100" kern="1200">
                          <a:solidFill>
                            <a:srgbClr val="6B767D"/>
                          </a:solidFill>
                          <a:effectLst/>
                          <a:latin typeface="+mj-lt"/>
                          <a:ea typeface="Times New Roman"/>
                          <a:cs typeface="Calibri" panose="020F0502020204030204" pitchFamily="34" charset="0"/>
                        </a:rPr>
                        <a:t>Regressing testing should be completed in the DEV </a:t>
                      </a:r>
                      <a:r>
                        <a:rPr lang="en-US" sz="1100" kern="1200" err="1">
                          <a:solidFill>
                            <a:srgbClr val="6B767D"/>
                          </a:solidFill>
                          <a:effectLst/>
                          <a:latin typeface="+mj-lt"/>
                          <a:ea typeface="Times New Roman"/>
                          <a:cs typeface="Calibri" panose="020F0502020204030204" pitchFamily="34" charset="0"/>
                        </a:rPr>
                        <a:t>PoDs</a:t>
                      </a:r>
                      <a:r>
                        <a:rPr lang="en-US" sz="1100" kern="1200">
                          <a:solidFill>
                            <a:srgbClr val="6B767D"/>
                          </a:solidFill>
                          <a:effectLst/>
                          <a:latin typeface="+mj-lt"/>
                          <a:ea typeface="Times New Roman"/>
                          <a:cs typeface="Calibri" panose="020F0502020204030204" pitchFamily="34" charset="0"/>
                        </a:rPr>
                        <a:t> within one week of the patch application</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indent="0" algn="l" defTabSz="914400" rtl="0" eaLnBrk="1" fontAlgn="auto" latinLnBrk="0" hangingPunct="1">
                        <a:lnSpc>
                          <a:spcPct val="100000"/>
                        </a:lnSpc>
                        <a:spcBef>
                          <a:spcPts val="600"/>
                        </a:spcBef>
                        <a:spcAft>
                          <a:spcPts val="600"/>
                        </a:spcAft>
                        <a:buClrTx/>
                        <a:buSzTx/>
                        <a:buFontTx/>
                        <a:buNone/>
                        <a:tabLst/>
                        <a:defRPr/>
                      </a:pPr>
                      <a:r>
                        <a:rPr lang="en-US" sz="1100" kern="1200">
                          <a:solidFill>
                            <a:srgbClr val="6B767D"/>
                          </a:solidFill>
                          <a:effectLst/>
                          <a:latin typeface="+mj-lt"/>
                          <a:ea typeface="Times New Roman"/>
                          <a:cs typeface="Calibri" panose="020F0502020204030204" pitchFamily="34" charset="0"/>
                        </a:rPr>
                        <a:t>Deloitte process leads</a:t>
                      </a:r>
                      <a:endParaRPr lang="en-US" sz="1100" kern="1200" baseline="0">
                        <a:solidFill>
                          <a:srgbClr val="6B767D"/>
                        </a:solidFill>
                        <a:effectLst/>
                        <a:latin typeface="+mj-lt"/>
                        <a:ea typeface="Times New Roman"/>
                        <a:cs typeface="Calibri" panose="020F0502020204030204" pitchFamily="34"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indent="0" algn="l" defTabSz="914400" rtl="0" eaLnBrk="1" fontAlgn="auto" latinLnBrk="0" hangingPunct="1">
                        <a:lnSpc>
                          <a:spcPct val="100000"/>
                        </a:lnSpc>
                        <a:spcBef>
                          <a:spcPts val="600"/>
                        </a:spcBef>
                        <a:spcAft>
                          <a:spcPts val="600"/>
                        </a:spcAft>
                        <a:buClrTx/>
                        <a:buSzTx/>
                        <a:buFontTx/>
                        <a:buNone/>
                        <a:tabLst/>
                        <a:defRPr/>
                      </a:pPr>
                      <a:r>
                        <a:rPr lang="en-US" sz="1100" kern="1200">
                          <a:solidFill>
                            <a:srgbClr val="6B767D"/>
                          </a:solidFill>
                          <a:effectLst/>
                          <a:latin typeface="+mj-lt"/>
                          <a:ea typeface="Times New Roman"/>
                          <a:cs typeface="Calibri" panose="020F0502020204030204" pitchFamily="34" charset="0"/>
                        </a:rPr>
                        <a:t>Deloitte process leads</a:t>
                      </a:r>
                      <a:endParaRPr lang="en-US" sz="1100" kern="1200" baseline="0">
                        <a:solidFill>
                          <a:srgbClr val="6B767D"/>
                        </a:solidFill>
                        <a:effectLst/>
                        <a:latin typeface="+mj-lt"/>
                        <a:ea typeface="Times New Roman"/>
                        <a:cs typeface="Calibri" panose="020F0502020204030204" pitchFamily="34"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481498">
                <a:tc vMerge="1">
                  <a:txBody>
                    <a:bodyPr/>
                    <a:lstStyle/>
                    <a:p>
                      <a:pPr marL="0" marR="0" algn="l" defTabSz="914400" rtl="0" eaLnBrk="1" latinLnBrk="0" hangingPunct="1">
                        <a:spcBef>
                          <a:spcPts val="600"/>
                        </a:spcBef>
                        <a:spcAft>
                          <a:spcPts val="600"/>
                        </a:spcAft>
                      </a:pPr>
                      <a:endParaRPr lang="en-US" sz="1200" kern="1200">
                        <a:solidFill>
                          <a:schemeClr val="tx1"/>
                        </a:solidFill>
                        <a:effectLst/>
                        <a:latin typeface="Arial" panose="020B0604020202020204" pitchFamily="34" charset="0"/>
                        <a:ea typeface="Times New Roman"/>
                        <a:cs typeface="Arial" panose="020B0604020202020204" pitchFamily="34" charset="0"/>
                      </a:endParaRPr>
                    </a:p>
                  </a:txBody>
                  <a:tcPr marT="0" marB="0" anchor="ctr">
                    <a:lnL w="12700" cap="flat" cmpd="sng" algn="ctr">
                      <a:solidFill>
                        <a:schemeClr val="accent3"/>
                      </a:solidFill>
                      <a:prstDash val="solid"/>
                      <a:round/>
                      <a:headEnd type="none" w="med" len="med"/>
                      <a:tailEnd type="none" w="med" len="med"/>
                    </a:lnL>
                    <a:lnR w="12700" cap="flat" cmpd="sng" algn="ctr">
                      <a:solidFill>
                        <a:schemeClr val="accent3"/>
                      </a:solidFill>
                      <a:prstDash val="solid"/>
                      <a:round/>
                      <a:headEnd type="none" w="med" len="med"/>
                      <a:tailEnd type="none" w="med" len="med"/>
                    </a:lnR>
                    <a:lnT w="12700" cap="flat" cmpd="sng" algn="ctr">
                      <a:solidFill>
                        <a:schemeClr val="accent3"/>
                      </a:solidFill>
                      <a:prstDash val="solid"/>
                      <a:round/>
                      <a:headEnd type="none" w="med" len="med"/>
                      <a:tailEnd type="none" w="med" len="med"/>
                    </a:lnT>
                    <a:lnB w="12700" cap="flat" cmpd="sng" algn="ctr">
                      <a:solidFill>
                        <a:schemeClr val="accent3"/>
                      </a:solidFill>
                      <a:prstDash val="solid"/>
                      <a:round/>
                      <a:headEnd type="none" w="med" len="med"/>
                      <a:tailEnd type="none" w="med" len="med"/>
                    </a:lnB>
                    <a:lnTlToBr>
                      <a:noFill/>
                    </a:lnTlToBr>
                    <a:lnBlToTr>
                      <a:noFill/>
                    </a:lnBlToTr>
                    <a:noFill/>
                  </a:tcPr>
                </a:tc>
                <a:tc vMerge="1">
                  <a:txBody>
                    <a:bodyPr/>
                    <a:lstStyle/>
                    <a:p>
                      <a:pPr marL="0" marR="0" algn="l" defTabSz="914400" rtl="0" eaLnBrk="1" latinLnBrk="0" hangingPunct="1">
                        <a:spcBef>
                          <a:spcPts val="600"/>
                        </a:spcBef>
                        <a:spcAft>
                          <a:spcPts val="600"/>
                        </a:spcAft>
                      </a:pPr>
                      <a:endParaRPr lang="en-US" sz="1200" kern="1200">
                        <a:solidFill>
                          <a:schemeClr val="tx1"/>
                        </a:solidFill>
                        <a:effectLst/>
                        <a:latin typeface="Arial" panose="020B0604020202020204" pitchFamily="34" charset="0"/>
                        <a:ea typeface="Times New Roman"/>
                        <a:cs typeface="Arial" panose="020B0604020202020204" pitchFamily="34" charset="0"/>
                      </a:endParaRPr>
                    </a:p>
                  </a:txBody>
                  <a:tcPr marT="0" marB="0" anchor="ctr">
                    <a:lnL w="12700" cap="flat" cmpd="sng" algn="ctr">
                      <a:solidFill>
                        <a:schemeClr val="accent3"/>
                      </a:solidFill>
                      <a:prstDash val="solid"/>
                      <a:round/>
                      <a:headEnd type="none" w="med" len="med"/>
                      <a:tailEnd type="none" w="med" len="med"/>
                    </a:lnL>
                    <a:lnR w="12700" cap="flat" cmpd="sng" algn="ctr">
                      <a:solidFill>
                        <a:schemeClr val="accent3"/>
                      </a:solidFill>
                      <a:prstDash val="solid"/>
                      <a:round/>
                      <a:headEnd type="none" w="med" len="med"/>
                      <a:tailEnd type="none" w="med" len="med"/>
                    </a:lnR>
                    <a:lnT w="12700" cap="flat" cmpd="sng" algn="ctr">
                      <a:solidFill>
                        <a:schemeClr val="accent3"/>
                      </a:solidFill>
                      <a:prstDash val="solid"/>
                      <a:round/>
                      <a:headEnd type="none" w="med" len="med"/>
                      <a:tailEnd type="none" w="med" len="med"/>
                    </a:lnT>
                    <a:lnB w="12700" cap="flat" cmpd="sng" algn="ctr">
                      <a:solidFill>
                        <a:schemeClr val="accent3"/>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US" sz="1100" kern="1200">
                          <a:solidFill>
                            <a:srgbClr val="6B767D"/>
                          </a:solidFill>
                          <a:effectLst/>
                          <a:latin typeface="+mj-lt"/>
                          <a:ea typeface="Times New Roman"/>
                          <a:cs typeface="Calibri" panose="020F0502020204030204" pitchFamily="34" charset="0"/>
                        </a:rPr>
                        <a:t>Rollback approval for PROD</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171450" marR="0" lvl="0" indent="-171450" algn="l" defTabSz="914400" rtl="0" eaLnBrk="1" fontAlgn="auto" latinLnBrk="0" hangingPunct="1">
                        <a:lnSpc>
                          <a:spcPct val="100000"/>
                        </a:lnSpc>
                        <a:spcBef>
                          <a:spcPts val="600"/>
                        </a:spcBef>
                        <a:spcAft>
                          <a:spcPts val="600"/>
                        </a:spcAft>
                        <a:buClrTx/>
                        <a:buSzTx/>
                        <a:buFont typeface="Arial" panose="020B0604020202020204" pitchFamily="34" charset="0"/>
                        <a:buChar char="•"/>
                        <a:tabLst/>
                        <a:defRPr/>
                      </a:pPr>
                      <a:r>
                        <a:rPr lang="en-US" sz="1100" kern="1200">
                          <a:solidFill>
                            <a:srgbClr val="6B767D"/>
                          </a:solidFill>
                          <a:effectLst/>
                          <a:latin typeface="+mj-lt"/>
                          <a:ea typeface="Times New Roman"/>
                          <a:cs typeface="Calibri" panose="020F0502020204030204" pitchFamily="34" charset="0"/>
                        </a:rPr>
                        <a:t>When patch testing has failed/new issues are identified during regression testing; a Service request can be raised to stop the patch application to PROD instance and add the bundle to the quarterly update. </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lvl="0" indent="0" algn="l" defTabSz="914400" rtl="0" eaLnBrk="1" fontAlgn="auto" latinLnBrk="0" hangingPunct="1">
                        <a:lnSpc>
                          <a:spcPct val="100000"/>
                        </a:lnSpc>
                        <a:spcBef>
                          <a:spcPts val="600"/>
                        </a:spcBef>
                        <a:spcAft>
                          <a:spcPts val="600"/>
                        </a:spcAft>
                        <a:buClrTx/>
                        <a:buSzTx/>
                        <a:buFontTx/>
                        <a:buNone/>
                        <a:tabLst/>
                        <a:defRPr/>
                      </a:pPr>
                      <a:r>
                        <a:rPr lang="en-US" sz="1100" kern="1200">
                          <a:solidFill>
                            <a:srgbClr val="6B767D"/>
                          </a:solidFill>
                          <a:effectLst/>
                          <a:latin typeface="+mj-lt"/>
                          <a:ea typeface="Times New Roman"/>
                          <a:cs typeface="Calibri" panose="020F0502020204030204" pitchFamily="34" charset="0"/>
                        </a:rPr>
                        <a:t>Deloitte process leads</a:t>
                      </a:r>
                      <a:endParaRPr lang="en-US" sz="1100" kern="1200" baseline="0">
                        <a:solidFill>
                          <a:srgbClr val="6B767D"/>
                        </a:solidFill>
                        <a:effectLst/>
                        <a:latin typeface="+mj-lt"/>
                        <a:ea typeface="Times New Roman"/>
                        <a:cs typeface="Calibri" panose="020F0502020204030204" pitchFamily="34"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lvl1pPr marL="0" algn="l" defTabSz="820583" rtl="0" eaLnBrk="1" latinLnBrk="0" hangingPunct="1">
                        <a:defRPr sz="1600" kern="1200">
                          <a:solidFill>
                            <a:schemeClr val="tx1"/>
                          </a:solidFill>
                          <a:latin typeface="Verdana"/>
                        </a:defRPr>
                      </a:lvl1pPr>
                      <a:lvl2pPr marL="410291" algn="l" defTabSz="820583" rtl="0" eaLnBrk="1" latinLnBrk="0" hangingPunct="1">
                        <a:defRPr sz="1600" kern="1200">
                          <a:solidFill>
                            <a:schemeClr val="tx1"/>
                          </a:solidFill>
                          <a:latin typeface="Verdana"/>
                        </a:defRPr>
                      </a:lvl2pPr>
                      <a:lvl3pPr marL="820583" algn="l" defTabSz="820583" rtl="0" eaLnBrk="1" latinLnBrk="0" hangingPunct="1">
                        <a:defRPr sz="1600" kern="1200">
                          <a:solidFill>
                            <a:schemeClr val="tx1"/>
                          </a:solidFill>
                          <a:latin typeface="Verdana"/>
                        </a:defRPr>
                      </a:lvl3pPr>
                      <a:lvl4pPr marL="1230874" algn="l" defTabSz="820583" rtl="0" eaLnBrk="1" latinLnBrk="0" hangingPunct="1">
                        <a:defRPr sz="1600" kern="1200">
                          <a:solidFill>
                            <a:schemeClr val="tx1"/>
                          </a:solidFill>
                          <a:latin typeface="Verdana"/>
                        </a:defRPr>
                      </a:lvl4pPr>
                      <a:lvl5pPr marL="1641165" algn="l" defTabSz="820583" rtl="0" eaLnBrk="1" latinLnBrk="0" hangingPunct="1">
                        <a:defRPr sz="1600" kern="1200">
                          <a:solidFill>
                            <a:schemeClr val="tx1"/>
                          </a:solidFill>
                          <a:latin typeface="Verdana"/>
                        </a:defRPr>
                      </a:lvl5pPr>
                      <a:lvl6pPr marL="2051456" algn="l" defTabSz="820583" rtl="0" eaLnBrk="1" latinLnBrk="0" hangingPunct="1">
                        <a:defRPr sz="1600" kern="1200">
                          <a:solidFill>
                            <a:schemeClr val="tx1"/>
                          </a:solidFill>
                          <a:latin typeface="Verdana"/>
                        </a:defRPr>
                      </a:lvl6pPr>
                      <a:lvl7pPr marL="2461748" algn="l" defTabSz="820583" rtl="0" eaLnBrk="1" latinLnBrk="0" hangingPunct="1">
                        <a:defRPr sz="1600" kern="1200">
                          <a:solidFill>
                            <a:schemeClr val="tx1"/>
                          </a:solidFill>
                          <a:latin typeface="Verdana"/>
                        </a:defRPr>
                      </a:lvl7pPr>
                      <a:lvl8pPr marL="2872039" algn="l" defTabSz="820583" rtl="0" eaLnBrk="1" latinLnBrk="0" hangingPunct="1">
                        <a:defRPr sz="1600" kern="1200">
                          <a:solidFill>
                            <a:schemeClr val="tx1"/>
                          </a:solidFill>
                          <a:latin typeface="Verdana"/>
                        </a:defRPr>
                      </a:lvl8pPr>
                      <a:lvl9pPr marL="3282330" algn="l" defTabSz="820583" rtl="0" eaLnBrk="1" latinLnBrk="0" hangingPunct="1">
                        <a:defRPr sz="1600" kern="1200">
                          <a:solidFill>
                            <a:schemeClr val="tx1"/>
                          </a:solidFill>
                          <a:latin typeface="Verdana"/>
                        </a:defRPr>
                      </a:lvl9pPr>
                    </a:lstStyle>
                    <a:p>
                      <a:pPr marL="0" marR="0" indent="0" algn="l" defTabSz="914400" rtl="0" eaLnBrk="1" fontAlgn="auto" latinLnBrk="0" hangingPunct="1">
                        <a:lnSpc>
                          <a:spcPct val="100000"/>
                        </a:lnSpc>
                        <a:spcBef>
                          <a:spcPts val="600"/>
                        </a:spcBef>
                        <a:spcAft>
                          <a:spcPts val="600"/>
                        </a:spcAft>
                        <a:buClrTx/>
                        <a:buSzTx/>
                        <a:buFontTx/>
                        <a:buNone/>
                        <a:tabLst/>
                        <a:defRPr/>
                      </a:pPr>
                      <a:r>
                        <a:rPr lang="en-US" sz="1100" kern="1200" baseline="0">
                          <a:solidFill>
                            <a:srgbClr val="6B767D"/>
                          </a:solidFill>
                          <a:effectLst/>
                          <a:latin typeface="+mj-lt"/>
                          <a:ea typeface="Times New Roman"/>
                          <a:cs typeface="Calibri" panose="020F0502020204030204" pitchFamily="34" charset="0"/>
                        </a:rPr>
                        <a:t>Oracle/Deloitte</a:t>
                      </a: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3203425779"/>
                  </a:ext>
                </a:extLst>
              </a:tr>
            </a:tbl>
          </a:graphicData>
        </a:graphic>
      </p:graphicFrame>
    </p:spTree>
    <p:extLst>
      <p:ext uri="{BB962C8B-B14F-4D97-AF65-F5344CB8AC3E}">
        <p14:creationId xmlns:p14="http://schemas.microsoft.com/office/powerpoint/2010/main" val="53152729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0C712EA8-6E7C-496B-B2F6-9837ED1CEB1E}"/>
              </a:ext>
            </a:extLst>
          </p:cNvPr>
          <p:cNvSpPr>
            <a:spLocks noGrp="1"/>
          </p:cNvSpPr>
          <p:nvPr>
            <p:ph sz="quarter" idx="15"/>
          </p:nvPr>
        </p:nvSpPr>
        <p:spPr/>
        <p:txBody>
          <a:bodyPr/>
          <a:lstStyle/>
          <a:p>
            <a:pPr marL="0" indent="0">
              <a:buNone/>
            </a:pPr>
            <a:r>
              <a:rPr lang="en-US">
                <a:solidFill>
                  <a:srgbClr val="6B767D"/>
                </a:solidFill>
              </a:rPr>
              <a:t>To resolve critical issues, Oracle will backport a one-off patch in order to provide a bug fix or to make available a functionality planned in future releases. However, Oracle associate risk with one-off patches and recommends against their usage except in very critical circumstances.</a:t>
            </a:r>
          </a:p>
        </p:txBody>
      </p:sp>
      <p:sp>
        <p:nvSpPr>
          <p:cNvPr id="6" name="Title 5">
            <a:extLst>
              <a:ext uri="{FF2B5EF4-FFF2-40B4-BE49-F238E27FC236}">
                <a16:creationId xmlns:a16="http://schemas.microsoft.com/office/drawing/2014/main" id="{4D041031-4863-4877-933D-7B800B3873D9}"/>
              </a:ext>
            </a:extLst>
          </p:cNvPr>
          <p:cNvSpPr>
            <a:spLocks noGrp="1"/>
          </p:cNvSpPr>
          <p:nvPr>
            <p:ph type="title"/>
          </p:nvPr>
        </p:nvSpPr>
        <p:spPr/>
        <p:txBody>
          <a:bodyPr/>
          <a:lstStyle/>
          <a:p>
            <a:r>
              <a:rPr lang="en-US"/>
              <a:t>Patch Management – Back Port</a:t>
            </a:r>
          </a:p>
        </p:txBody>
      </p:sp>
    </p:spTree>
    <p:extLst>
      <p:ext uri="{BB962C8B-B14F-4D97-AF65-F5344CB8AC3E}">
        <p14:creationId xmlns:p14="http://schemas.microsoft.com/office/powerpoint/2010/main" val="37480051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7460FBA1-DE30-401A-801C-9F400A7FE35B}"/>
              </a:ext>
            </a:extLst>
          </p:cNvPr>
          <p:cNvSpPr>
            <a:spLocks noGrp="1"/>
          </p:cNvSpPr>
          <p:nvPr>
            <p:ph sz="quarter" idx="15"/>
          </p:nvPr>
        </p:nvSpPr>
        <p:spPr/>
        <p:txBody>
          <a:bodyPr/>
          <a:lstStyle/>
          <a:p>
            <a:pPr>
              <a:lnSpc>
                <a:spcPct val="100000"/>
              </a:lnSpc>
            </a:pPr>
            <a:r>
              <a:rPr lang="en-US" sz="1800">
                <a:solidFill>
                  <a:srgbClr val="6B767D"/>
                </a:solidFill>
              </a:rPr>
              <a:t>Data masking, also known as data scrambling or data anonymization, is the process of obscuring sensitive information copied from a production database with realistic, scrubbed data based on masking rules, to a test or non-production database. </a:t>
            </a:r>
          </a:p>
          <a:p>
            <a:pPr>
              <a:lnSpc>
                <a:spcPct val="100000"/>
              </a:lnSpc>
            </a:pPr>
            <a:r>
              <a:rPr lang="en-US" sz="1800">
                <a:solidFill>
                  <a:srgbClr val="6B767D"/>
                </a:solidFill>
              </a:rPr>
              <a:t>Data masking is supported as a service from Release 10 onwards. The data masking service is available with a paid subscription (pay for the license, it is not per </a:t>
            </a:r>
            <a:r>
              <a:rPr lang="en-US" sz="1800" err="1">
                <a:solidFill>
                  <a:srgbClr val="6B767D"/>
                </a:solidFill>
              </a:rPr>
              <a:t>PoD</a:t>
            </a:r>
            <a:r>
              <a:rPr lang="en-US" sz="1800">
                <a:solidFill>
                  <a:srgbClr val="6B767D"/>
                </a:solidFill>
              </a:rPr>
              <a:t>). We can choose from following data masking options:</a:t>
            </a:r>
          </a:p>
          <a:p>
            <a:pPr lvl="1"/>
            <a:r>
              <a:rPr lang="en-US" sz="1600">
                <a:solidFill>
                  <a:srgbClr val="6B767D"/>
                </a:solidFill>
              </a:rPr>
              <a:t>Standalone                                       </a:t>
            </a:r>
          </a:p>
          <a:p>
            <a:pPr lvl="1"/>
            <a:r>
              <a:rPr lang="en-US" sz="1600">
                <a:solidFill>
                  <a:srgbClr val="6B767D"/>
                </a:solidFill>
              </a:rPr>
              <a:t>Combined with a Fusion environment refresh service</a:t>
            </a:r>
          </a:p>
          <a:p>
            <a:pPr>
              <a:lnSpc>
                <a:spcPct val="100000"/>
              </a:lnSpc>
            </a:pPr>
            <a:r>
              <a:rPr lang="en-US" sz="1800" b="1">
                <a:solidFill>
                  <a:srgbClr val="6B767D"/>
                </a:solidFill>
              </a:rPr>
              <a:t>PII attributes</a:t>
            </a:r>
            <a:r>
              <a:rPr lang="en-US" sz="1800">
                <a:solidFill>
                  <a:srgbClr val="6B767D"/>
                </a:solidFill>
              </a:rPr>
              <a:t> covered by data masking are:</a:t>
            </a:r>
          </a:p>
          <a:p>
            <a:pPr lvl="1"/>
            <a:r>
              <a:rPr lang="en-US" sz="1600">
                <a:solidFill>
                  <a:srgbClr val="6B767D"/>
                </a:solidFill>
              </a:rPr>
              <a:t>Person Name                                                          </a:t>
            </a:r>
          </a:p>
          <a:p>
            <a:pPr lvl="1"/>
            <a:r>
              <a:rPr lang="en-US" sz="1600">
                <a:solidFill>
                  <a:srgbClr val="6B767D"/>
                </a:solidFill>
              </a:rPr>
              <a:t>Person Telephone Number          </a:t>
            </a:r>
          </a:p>
          <a:p>
            <a:pPr lvl="1"/>
            <a:r>
              <a:rPr lang="en-US" sz="1600">
                <a:solidFill>
                  <a:srgbClr val="6B767D"/>
                </a:solidFill>
              </a:rPr>
              <a:t>Date of Birth                </a:t>
            </a:r>
          </a:p>
          <a:p>
            <a:pPr lvl="1"/>
            <a:r>
              <a:rPr lang="en-US" sz="1600">
                <a:solidFill>
                  <a:srgbClr val="6B767D"/>
                </a:solidFill>
              </a:rPr>
              <a:t>Date of Death                </a:t>
            </a:r>
          </a:p>
          <a:p>
            <a:pPr lvl="1"/>
            <a:r>
              <a:rPr lang="en-US" sz="1600">
                <a:solidFill>
                  <a:srgbClr val="6B767D"/>
                </a:solidFill>
              </a:rPr>
              <a:t>Country / Town / Region of Birth </a:t>
            </a:r>
          </a:p>
          <a:p>
            <a:pPr marL="0" indent="0">
              <a:lnSpc>
                <a:spcPct val="100000"/>
              </a:lnSpc>
              <a:buNone/>
            </a:pPr>
            <a:endParaRPr lang="en-US" sz="1800"/>
          </a:p>
        </p:txBody>
      </p:sp>
      <p:sp>
        <p:nvSpPr>
          <p:cNvPr id="3" name="Title 2">
            <a:extLst>
              <a:ext uri="{FF2B5EF4-FFF2-40B4-BE49-F238E27FC236}">
                <a16:creationId xmlns:a16="http://schemas.microsoft.com/office/drawing/2014/main" id="{4E6A2894-3AB7-4E4B-AA7B-8708E83D38DD}"/>
              </a:ext>
            </a:extLst>
          </p:cNvPr>
          <p:cNvSpPr>
            <a:spLocks noGrp="1"/>
          </p:cNvSpPr>
          <p:nvPr>
            <p:ph type="title"/>
          </p:nvPr>
        </p:nvSpPr>
        <p:spPr/>
        <p:txBody>
          <a:bodyPr/>
          <a:lstStyle/>
          <a:p>
            <a:r>
              <a:rPr lang="en-US"/>
              <a:t>Data Masking In Cloud</a:t>
            </a:r>
          </a:p>
        </p:txBody>
      </p:sp>
    </p:spTree>
    <p:extLst>
      <p:ext uri="{BB962C8B-B14F-4D97-AF65-F5344CB8AC3E}">
        <p14:creationId xmlns:p14="http://schemas.microsoft.com/office/powerpoint/2010/main" val="33788258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B9BE749-AAD9-4B71-8EF8-B880D065C099}"/>
              </a:ext>
            </a:extLst>
          </p:cNvPr>
          <p:cNvSpPr>
            <a:spLocks noGrp="1"/>
          </p:cNvSpPr>
          <p:nvPr>
            <p:ph sz="quarter" idx="15"/>
          </p:nvPr>
        </p:nvSpPr>
        <p:spPr/>
        <p:txBody>
          <a:bodyPr/>
          <a:lstStyle/>
          <a:p>
            <a:r>
              <a:rPr lang="en-US" b="1">
                <a:solidFill>
                  <a:srgbClr val="6B767D"/>
                </a:solidFill>
              </a:rPr>
              <a:t>Data masking is not customizable.</a:t>
            </a:r>
            <a:r>
              <a:rPr lang="en-US">
                <a:solidFill>
                  <a:srgbClr val="6B767D"/>
                </a:solidFill>
              </a:rPr>
              <a:t> The data and masking technique is the same for all customers; we cannot request that data be masked in a specific way. Different masking rules are applied for these attributes to ensure the masked data does not fail validation when the same is queried in Oracle Cloud user interfaces.</a:t>
            </a:r>
          </a:p>
          <a:p>
            <a:r>
              <a:rPr lang="en-US" sz="2000">
                <a:solidFill>
                  <a:srgbClr val="6B767D"/>
                </a:solidFill>
              </a:rPr>
              <a:t>Oracle requires </a:t>
            </a:r>
            <a:r>
              <a:rPr lang="en-US" sz="2000" b="1">
                <a:solidFill>
                  <a:srgbClr val="6B767D"/>
                </a:solidFill>
              </a:rPr>
              <a:t>2 weeks advance notice</a:t>
            </a:r>
            <a:r>
              <a:rPr lang="en-US" sz="2000">
                <a:solidFill>
                  <a:srgbClr val="6B767D"/>
                </a:solidFill>
              </a:rPr>
              <a:t>. Data masking requires an </a:t>
            </a:r>
            <a:r>
              <a:rPr lang="en-US" sz="2000" b="1">
                <a:solidFill>
                  <a:srgbClr val="6B767D"/>
                </a:solidFill>
              </a:rPr>
              <a:t>outage of up to 24 hours. </a:t>
            </a:r>
            <a:r>
              <a:rPr lang="en-US">
                <a:solidFill>
                  <a:srgbClr val="6B767D"/>
                </a:solidFill>
              </a:rPr>
              <a:t>(Only applicable if requested separately from the P2T refresh)</a:t>
            </a:r>
            <a:endParaRPr lang="en-US" sz="2000" b="1">
              <a:solidFill>
                <a:srgbClr val="6B767D"/>
              </a:solidFill>
            </a:endParaRPr>
          </a:p>
          <a:p>
            <a:r>
              <a:rPr lang="en-US" sz="2000">
                <a:solidFill>
                  <a:srgbClr val="6B767D"/>
                </a:solidFill>
              </a:rPr>
              <a:t>Even though PII is masked, it is a good practice to have data governance and restrict access to masked data to only those persons whose jobs require it. Some sensitive information, such as compensation, benefits and performance data, are not masked because it is not personally identifiable. This can be done by </a:t>
            </a:r>
            <a:r>
              <a:rPr lang="en-US" sz="2000" b="1">
                <a:solidFill>
                  <a:srgbClr val="6B767D"/>
                </a:solidFill>
              </a:rPr>
              <a:t>confining the Security Roles and Responsibilities for users.</a:t>
            </a:r>
          </a:p>
          <a:p>
            <a:endParaRPr lang="en-US">
              <a:solidFill>
                <a:srgbClr val="6B767D"/>
              </a:solidFill>
            </a:endParaRPr>
          </a:p>
        </p:txBody>
      </p:sp>
      <p:sp>
        <p:nvSpPr>
          <p:cNvPr id="3" name="Title 2">
            <a:extLst>
              <a:ext uri="{FF2B5EF4-FFF2-40B4-BE49-F238E27FC236}">
                <a16:creationId xmlns:a16="http://schemas.microsoft.com/office/drawing/2014/main" id="{2CF17EC0-9AF2-4541-BE84-18759708DFF6}"/>
              </a:ext>
            </a:extLst>
          </p:cNvPr>
          <p:cNvSpPr>
            <a:spLocks noGrp="1"/>
          </p:cNvSpPr>
          <p:nvPr>
            <p:ph type="title"/>
          </p:nvPr>
        </p:nvSpPr>
        <p:spPr/>
        <p:txBody>
          <a:bodyPr/>
          <a:lstStyle/>
          <a:p>
            <a:r>
              <a:rPr lang="en-US"/>
              <a:t>Data Masking In Cloud</a:t>
            </a:r>
          </a:p>
        </p:txBody>
      </p:sp>
    </p:spTree>
    <p:extLst>
      <p:ext uri="{BB962C8B-B14F-4D97-AF65-F5344CB8AC3E}">
        <p14:creationId xmlns:p14="http://schemas.microsoft.com/office/powerpoint/2010/main" val="42228325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1994006-16A4-418F-B8DF-20C523E83D79}"/>
              </a:ext>
            </a:extLst>
          </p:cNvPr>
          <p:cNvSpPr>
            <a:spLocks noGrp="1"/>
          </p:cNvSpPr>
          <p:nvPr>
            <p:ph sz="quarter" idx="15"/>
          </p:nvPr>
        </p:nvSpPr>
        <p:spPr/>
        <p:txBody>
          <a:bodyPr>
            <a:normAutofit lnSpcReduction="10000"/>
          </a:bodyPr>
          <a:lstStyle/>
          <a:p>
            <a:r>
              <a:rPr lang="en-US">
                <a:solidFill>
                  <a:srgbClr val="6B767D"/>
                </a:solidFill>
              </a:rPr>
              <a:t>Oracle provides OIC updates every quarter in 2 windows which are 2 weeks apart. By default, the instances are updated in the second window.</a:t>
            </a:r>
          </a:p>
          <a:p>
            <a:r>
              <a:rPr lang="en-US">
                <a:solidFill>
                  <a:srgbClr val="6B767D"/>
                </a:solidFill>
              </a:rPr>
              <a:t>It is recommended to have the non-production instances updated in the first window and the production instances updated in the second window. This allows time to sanity check the update before it is applied to production instances.</a:t>
            </a:r>
          </a:p>
          <a:p>
            <a:r>
              <a:rPr lang="en-US">
                <a:solidFill>
                  <a:srgbClr val="6B767D"/>
                </a:solidFill>
              </a:rPr>
              <a:t>We can use ‘OCI tagging mechanism’ to identify the window in which the OIC instance should be updated. Oracle looks for the tag ‘OIC_UPDATE_WINDOW1’ to update the instances in the window 1. If the tag is not set, then the instance is updated in window 2.</a:t>
            </a:r>
          </a:p>
          <a:p>
            <a:r>
              <a:rPr lang="en-US">
                <a:solidFill>
                  <a:srgbClr val="6B767D"/>
                </a:solidFill>
              </a:rPr>
              <a:t>Tagging an instance can be done from the OCI console.</a:t>
            </a:r>
          </a:p>
          <a:p>
            <a:pPr marL="0" indent="0">
              <a:buNone/>
            </a:pPr>
            <a:endParaRPr lang="en-US">
              <a:solidFill>
                <a:srgbClr val="6B767D"/>
              </a:solidFill>
            </a:endParaRPr>
          </a:p>
        </p:txBody>
      </p:sp>
      <p:sp>
        <p:nvSpPr>
          <p:cNvPr id="3" name="Title 2">
            <a:extLst>
              <a:ext uri="{FF2B5EF4-FFF2-40B4-BE49-F238E27FC236}">
                <a16:creationId xmlns:a16="http://schemas.microsoft.com/office/drawing/2014/main" id="{56FC9285-484B-4B1F-BA0A-0E80C57A603D}"/>
              </a:ext>
            </a:extLst>
          </p:cNvPr>
          <p:cNvSpPr>
            <a:spLocks noGrp="1"/>
          </p:cNvSpPr>
          <p:nvPr>
            <p:ph type="title"/>
          </p:nvPr>
        </p:nvSpPr>
        <p:spPr/>
        <p:txBody>
          <a:bodyPr/>
          <a:lstStyle/>
          <a:p>
            <a:r>
              <a:rPr lang="en-US"/>
              <a:t>OIC Provisioning - Tags</a:t>
            </a:r>
          </a:p>
        </p:txBody>
      </p:sp>
    </p:spTree>
    <p:extLst>
      <p:ext uri="{BB962C8B-B14F-4D97-AF65-F5344CB8AC3E}">
        <p14:creationId xmlns:p14="http://schemas.microsoft.com/office/powerpoint/2010/main" val="40197230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2595B0B0-9F66-4F37-9F76-D399FAF915D2}"/>
              </a:ext>
            </a:extLst>
          </p:cNvPr>
          <p:cNvGraphicFramePr>
            <a:graphicFrameLocks noGrp="1"/>
          </p:cNvGraphicFramePr>
          <p:nvPr/>
        </p:nvGraphicFramePr>
        <p:xfrm>
          <a:off x="952816" y="1230693"/>
          <a:ext cx="10903656" cy="5145209"/>
        </p:xfrm>
        <a:graphic>
          <a:graphicData uri="http://schemas.openxmlformats.org/drawingml/2006/table">
            <a:tbl>
              <a:tblPr firstRow="1" bandRow="1">
                <a:effectLst/>
              </a:tblPr>
              <a:tblGrid>
                <a:gridCol w="454319">
                  <a:extLst>
                    <a:ext uri="{9D8B030D-6E8A-4147-A177-3AD203B41FA5}">
                      <a16:colId xmlns:a16="http://schemas.microsoft.com/office/drawing/2014/main" val="4134608409"/>
                    </a:ext>
                  </a:extLst>
                </a:gridCol>
                <a:gridCol w="454319">
                  <a:extLst>
                    <a:ext uri="{9D8B030D-6E8A-4147-A177-3AD203B41FA5}">
                      <a16:colId xmlns:a16="http://schemas.microsoft.com/office/drawing/2014/main" val="1994032403"/>
                    </a:ext>
                  </a:extLst>
                </a:gridCol>
                <a:gridCol w="454319">
                  <a:extLst>
                    <a:ext uri="{9D8B030D-6E8A-4147-A177-3AD203B41FA5}">
                      <a16:colId xmlns:a16="http://schemas.microsoft.com/office/drawing/2014/main" val="468303853"/>
                    </a:ext>
                  </a:extLst>
                </a:gridCol>
                <a:gridCol w="454319">
                  <a:extLst>
                    <a:ext uri="{9D8B030D-6E8A-4147-A177-3AD203B41FA5}">
                      <a16:colId xmlns:a16="http://schemas.microsoft.com/office/drawing/2014/main" val="1933124729"/>
                    </a:ext>
                  </a:extLst>
                </a:gridCol>
                <a:gridCol w="454319">
                  <a:extLst>
                    <a:ext uri="{9D8B030D-6E8A-4147-A177-3AD203B41FA5}">
                      <a16:colId xmlns:a16="http://schemas.microsoft.com/office/drawing/2014/main" val="1242018147"/>
                    </a:ext>
                  </a:extLst>
                </a:gridCol>
                <a:gridCol w="454319">
                  <a:extLst>
                    <a:ext uri="{9D8B030D-6E8A-4147-A177-3AD203B41FA5}">
                      <a16:colId xmlns:a16="http://schemas.microsoft.com/office/drawing/2014/main" val="431241454"/>
                    </a:ext>
                  </a:extLst>
                </a:gridCol>
                <a:gridCol w="454319">
                  <a:extLst>
                    <a:ext uri="{9D8B030D-6E8A-4147-A177-3AD203B41FA5}">
                      <a16:colId xmlns:a16="http://schemas.microsoft.com/office/drawing/2014/main" val="1945995695"/>
                    </a:ext>
                  </a:extLst>
                </a:gridCol>
                <a:gridCol w="454319">
                  <a:extLst>
                    <a:ext uri="{9D8B030D-6E8A-4147-A177-3AD203B41FA5}">
                      <a16:colId xmlns:a16="http://schemas.microsoft.com/office/drawing/2014/main" val="763258500"/>
                    </a:ext>
                  </a:extLst>
                </a:gridCol>
                <a:gridCol w="454319">
                  <a:extLst>
                    <a:ext uri="{9D8B030D-6E8A-4147-A177-3AD203B41FA5}">
                      <a16:colId xmlns:a16="http://schemas.microsoft.com/office/drawing/2014/main" val="2529315883"/>
                    </a:ext>
                  </a:extLst>
                </a:gridCol>
                <a:gridCol w="454319">
                  <a:extLst>
                    <a:ext uri="{9D8B030D-6E8A-4147-A177-3AD203B41FA5}">
                      <a16:colId xmlns:a16="http://schemas.microsoft.com/office/drawing/2014/main" val="2667433491"/>
                    </a:ext>
                  </a:extLst>
                </a:gridCol>
                <a:gridCol w="454319">
                  <a:extLst>
                    <a:ext uri="{9D8B030D-6E8A-4147-A177-3AD203B41FA5}">
                      <a16:colId xmlns:a16="http://schemas.microsoft.com/office/drawing/2014/main" val="3990548872"/>
                    </a:ext>
                  </a:extLst>
                </a:gridCol>
                <a:gridCol w="454319">
                  <a:extLst>
                    <a:ext uri="{9D8B030D-6E8A-4147-A177-3AD203B41FA5}">
                      <a16:colId xmlns:a16="http://schemas.microsoft.com/office/drawing/2014/main" val="1173065436"/>
                    </a:ext>
                  </a:extLst>
                </a:gridCol>
                <a:gridCol w="454319">
                  <a:extLst>
                    <a:ext uri="{9D8B030D-6E8A-4147-A177-3AD203B41FA5}">
                      <a16:colId xmlns:a16="http://schemas.microsoft.com/office/drawing/2014/main" val="2900611437"/>
                    </a:ext>
                  </a:extLst>
                </a:gridCol>
                <a:gridCol w="454319">
                  <a:extLst>
                    <a:ext uri="{9D8B030D-6E8A-4147-A177-3AD203B41FA5}">
                      <a16:colId xmlns:a16="http://schemas.microsoft.com/office/drawing/2014/main" val="400320034"/>
                    </a:ext>
                  </a:extLst>
                </a:gridCol>
                <a:gridCol w="454319">
                  <a:extLst>
                    <a:ext uri="{9D8B030D-6E8A-4147-A177-3AD203B41FA5}">
                      <a16:colId xmlns:a16="http://schemas.microsoft.com/office/drawing/2014/main" val="2929479983"/>
                    </a:ext>
                  </a:extLst>
                </a:gridCol>
                <a:gridCol w="454319">
                  <a:extLst>
                    <a:ext uri="{9D8B030D-6E8A-4147-A177-3AD203B41FA5}">
                      <a16:colId xmlns:a16="http://schemas.microsoft.com/office/drawing/2014/main" val="3834673814"/>
                    </a:ext>
                  </a:extLst>
                </a:gridCol>
                <a:gridCol w="454319">
                  <a:extLst>
                    <a:ext uri="{9D8B030D-6E8A-4147-A177-3AD203B41FA5}">
                      <a16:colId xmlns:a16="http://schemas.microsoft.com/office/drawing/2014/main" val="4288695133"/>
                    </a:ext>
                  </a:extLst>
                </a:gridCol>
                <a:gridCol w="454319">
                  <a:extLst>
                    <a:ext uri="{9D8B030D-6E8A-4147-A177-3AD203B41FA5}">
                      <a16:colId xmlns:a16="http://schemas.microsoft.com/office/drawing/2014/main" val="359042661"/>
                    </a:ext>
                  </a:extLst>
                </a:gridCol>
                <a:gridCol w="454319">
                  <a:extLst>
                    <a:ext uri="{9D8B030D-6E8A-4147-A177-3AD203B41FA5}">
                      <a16:colId xmlns:a16="http://schemas.microsoft.com/office/drawing/2014/main" val="2372172038"/>
                    </a:ext>
                  </a:extLst>
                </a:gridCol>
                <a:gridCol w="454319">
                  <a:extLst>
                    <a:ext uri="{9D8B030D-6E8A-4147-A177-3AD203B41FA5}">
                      <a16:colId xmlns:a16="http://schemas.microsoft.com/office/drawing/2014/main" val="680685040"/>
                    </a:ext>
                  </a:extLst>
                </a:gridCol>
                <a:gridCol w="454319">
                  <a:extLst>
                    <a:ext uri="{9D8B030D-6E8A-4147-A177-3AD203B41FA5}">
                      <a16:colId xmlns:a16="http://schemas.microsoft.com/office/drawing/2014/main" val="641670777"/>
                    </a:ext>
                  </a:extLst>
                </a:gridCol>
                <a:gridCol w="454319">
                  <a:extLst>
                    <a:ext uri="{9D8B030D-6E8A-4147-A177-3AD203B41FA5}">
                      <a16:colId xmlns:a16="http://schemas.microsoft.com/office/drawing/2014/main" val="2473597699"/>
                    </a:ext>
                  </a:extLst>
                </a:gridCol>
                <a:gridCol w="454319">
                  <a:extLst>
                    <a:ext uri="{9D8B030D-6E8A-4147-A177-3AD203B41FA5}">
                      <a16:colId xmlns:a16="http://schemas.microsoft.com/office/drawing/2014/main" val="1846155766"/>
                    </a:ext>
                  </a:extLst>
                </a:gridCol>
                <a:gridCol w="454319">
                  <a:extLst>
                    <a:ext uri="{9D8B030D-6E8A-4147-A177-3AD203B41FA5}">
                      <a16:colId xmlns:a16="http://schemas.microsoft.com/office/drawing/2014/main" val="2323034591"/>
                    </a:ext>
                  </a:extLst>
                </a:gridCol>
              </a:tblGrid>
              <a:tr h="275377">
                <a:tc>
                  <a:txBody>
                    <a:bodyPr/>
                    <a:lstStyle>
                      <a:lvl1pPr marL="0" algn="l" defTabSz="478926" rtl="0" eaLnBrk="1" latinLnBrk="0" hangingPunct="1">
                        <a:defRPr sz="1900" kern="1200">
                          <a:solidFill>
                            <a:schemeClr val="tx1"/>
                          </a:solidFill>
                          <a:latin typeface="Verdana"/>
                        </a:defRPr>
                      </a:lvl1pPr>
                      <a:lvl2pPr marL="478926" algn="l" defTabSz="478926" rtl="0" eaLnBrk="1" latinLnBrk="0" hangingPunct="1">
                        <a:defRPr sz="1900" kern="1200">
                          <a:solidFill>
                            <a:schemeClr val="tx1"/>
                          </a:solidFill>
                          <a:latin typeface="Verdana"/>
                        </a:defRPr>
                      </a:lvl2pPr>
                      <a:lvl3pPr marL="957851" algn="l" defTabSz="478926" rtl="0" eaLnBrk="1" latinLnBrk="0" hangingPunct="1">
                        <a:defRPr sz="1900" kern="1200">
                          <a:solidFill>
                            <a:schemeClr val="tx1"/>
                          </a:solidFill>
                          <a:latin typeface="Verdana"/>
                        </a:defRPr>
                      </a:lvl3pPr>
                      <a:lvl4pPr marL="1436777" algn="l" defTabSz="478926" rtl="0" eaLnBrk="1" latinLnBrk="0" hangingPunct="1">
                        <a:defRPr sz="1900" kern="1200">
                          <a:solidFill>
                            <a:schemeClr val="tx1"/>
                          </a:solidFill>
                          <a:latin typeface="Verdana"/>
                        </a:defRPr>
                      </a:lvl4pPr>
                      <a:lvl5pPr marL="1915703" algn="l" defTabSz="478926" rtl="0" eaLnBrk="1" latinLnBrk="0" hangingPunct="1">
                        <a:defRPr sz="1900" kern="1200">
                          <a:solidFill>
                            <a:schemeClr val="tx1"/>
                          </a:solidFill>
                          <a:latin typeface="Verdana"/>
                        </a:defRPr>
                      </a:lvl5pPr>
                      <a:lvl6pPr marL="2394629" algn="l" defTabSz="478926" rtl="0" eaLnBrk="1" latinLnBrk="0" hangingPunct="1">
                        <a:defRPr sz="1900" kern="1200">
                          <a:solidFill>
                            <a:schemeClr val="tx1"/>
                          </a:solidFill>
                          <a:latin typeface="Verdana"/>
                        </a:defRPr>
                      </a:lvl6pPr>
                      <a:lvl7pPr marL="2873554" algn="l" defTabSz="478926" rtl="0" eaLnBrk="1" latinLnBrk="0" hangingPunct="1">
                        <a:defRPr sz="1900" kern="1200">
                          <a:solidFill>
                            <a:schemeClr val="tx1"/>
                          </a:solidFill>
                          <a:latin typeface="Verdana"/>
                        </a:defRPr>
                      </a:lvl7pPr>
                      <a:lvl8pPr marL="3352480" algn="l" defTabSz="478926" rtl="0" eaLnBrk="1" latinLnBrk="0" hangingPunct="1">
                        <a:defRPr sz="1900" kern="1200">
                          <a:solidFill>
                            <a:schemeClr val="tx1"/>
                          </a:solidFill>
                          <a:latin typeface="Verdana"/>
                        </a:defRPr>
                      </a:lvl8pPr>
                      <a:lvl9pPr marL="3831406" algn="l" defTabSz="478926" rtl="0" eaLnBrk="1" latinLnBrk="0" hangingPunct="1">
                        <a:defRPr sz="1900" kern="1200">
                          <a:solidFill>
                            <a:schemeClr val="tx1"/>
                          </a:solidFill>
                          <a:latin typeface="Verdana"/>
                        </a:defRPr>
                      </a:lvl9p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478926" rtl="0" eaLnBrk="1" latinLnBrk="0" hangingPunct="1">
                        <a:defRPr sz="1900" kern="1200">
                          <a:solidFill>
                            <a:schemeClr val="tx1"/>
                          </a:solidFill>
                          <a:latin typeface="Verdana"/>
                        </a:defRPr>
                      </a:lvl1pPr>
                      <a:lvl2pPr marL="478926" algn="l" defTabSz="478926" rtl="0" eaLnBrk="1" latinLnBrk="0" hangingPunct="1">
                        <a:defRPr sz="1900" kern="1200">
                          <a:solidFill>
                            <a:schemeClr val="tx1"/>
                          </a:solidFill>
                          <a:latin typeface="Verdana"/>
                        </a:defRPr>
                      </a:lvl2pPr>
                      <a:lvl3pPr marL="957851" algn="l" defTabSz="478926" rtl="0" eaLnBrk="1" latinLnBrk="0" hangingPunct="1">
                        <a:defRPr sz="1900" kern="1200">
                          <a:solidFill>
                            <a:schemeClr val="tx1"/>
                          </a:solidFill>
                          <a:latin typeface="Verdana"/>
                        </a:defRPr>
                      </a:lvl3pPr>
                      <a:lvl4pPr marL="1436777" algn="l" defTabSz="478926" rtl="0" eaLnBrk="1" latinLnBrk="0" hangingPunct="1">
                        <a:defRPr sz="1900" kern="1200">
                          <a:solidFill>
                            <a:schemeClr val="tx1"/>
                          </a:solidFill>
                          <a:latin typeface="Verdana"/>
                        </a:defRPr>
                      </a:lvl4pPr>
                      <a:lvl5pPr marL="1915703" algn="l" defTabSz="478926" rtl="0" eaLnBrk="1" latinLnBrk="0" hangingPunct="1">
                        <a:defRPr sz="1900" kern="1200">
                          <a:solidFill>
                            <a:schemeClr val="tx1"/>
                          </a:solidFill>
                          <a:latin typeface="Verdana"/>
                        </a:defRPr>
                      </a:lvl5pPr>
                      <a:lvl6pPr marL="2394629" algn="l" defTabSz="478926" rtl="0" eaLnBrk="1" latinLnBrk="0" hangingPunct="1">
                        <a:defRPr sz="1900" kern="1200">
                          <a:solidFill>
                            <a:schemeClr val="tx1"/>
                          </a:solidFill>
                          <a:latin typeface="Verdana"/>
                        </a:defRPr>
                      </a:lvl6pPr>
                      <a:lvl7pPr marL="2873554" algn="l" defTabSz="478926" rtl="0" eaLnBrk="1" latinLnBrk="0" hangingPunct="1">
                        <a:defRPr sz="1900" kern="1200">
                          <a:solidFill>
                            <a:schemeClr val="tx1"/>
                          </a:solidFill>
                          <a:latin typeface="Verdana"/>
                        </a:defRPr>
                      </a:lvl7pPr>
                      <a:lvl8pPr marL="3352480" algn="l" defTabSz="478926" rtl="0" eaLnBrk="1" latinLnBrk="0" hangingPunct="1">
                        <a:defRPr sz="1900" kern="1200">
                          <a:solidFill>
                            <a:schemeClr val="tx1"/>
                          </a:solidFill>
                          <a:latin typeface="Verdana"/>
                        </a:defRPr>
                      </a:lvl8pPr>
                      <a:lvl9pPr marL="3831406" algn="l" defTabSz="478926" rtl="0" eaLnBrk="1" latinLnBrk="0" hangingPunct="1">
                        <a:defRPr sz="1900" kern="1200">
                          <a:solidFill>
                            <a:schemeClr val="tx1"/>
                          </a:solidFill>
                          <a:latin typeface="Verdana"/>
                        </a:defRPr>
                      </a:lvl9p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M2</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478926" rtl="0" eaLnBrk="1" latinLnBrk="0" hangingPunct="1">
                        <a:defRPr sz="1900" kern="1200">
                          <a:solidFill>
                            <a:schemeClr val="tx1"/>
                          </a:solidFill>
                          <a:latin typeface="Verdana"/>
                        </a:defRPr>
                      </a:lvl1pPr>
                      <a:lvl2pPr marL="478926" algn="l" defTabSz="478926" rtl="0" eaLnBrk="1" latinLnBrk="0" hangingPunct="1">
                        <a:defRPr sz="1900" kern="1200">
                          <a:solidFill>
                            <a:schemeClr val="tx1"/>
                          </a:solidFill>
                          <a:latin typeface="Verdana"/>
                        </a:defRPr>
                      </a:lvl2pPr>
                      <a:lvl3pPr marL="957851" algn="l" defTabSz="478926" rtl="0" eaLnBrk="1" latinLnBrk="0" hangingPunct="1">
                        <a:defRPr sz="1900" kern="1200">
                          <a:solidFill>
                            <a:schemeClr val="tx1"/>
                          </a:solidFill>
                          <a:latin typeface="Verdana"/>
                        </a:defRPr>
                      </a:lvl3pPr>
                      <a:lvl4pPr marL="1436777" algn="l" defTabSz="478926" rtl="0" eaLnBrk="1" latinLnBrk="0" hangingPunct="1">
                        <a:defRPr sz="1900" kern="1200">
                          <a:solidFill>
                            <a:schemeClr val="tx1"/>
                          </a:solidFill>
                          <a:latin typeface="Verdana"/>
                        </a:defRPr>
                      </a:lvl4pPr>
                      <a:lvl5pPr marL="1915703" algn="l" defTabSz="478926" rtl="0" eaLnBrk="1" latinLnBrk="0" hangingPunct="1">
                        <a:defRPr sz="1900" kern="1200">
                          <a:solidFill>
                            <a:schemeClr val="tx1"/>
                          </a:solidFill>
                          <a:latin typeface="Verdana"/>
                        </a:defRPr>
                      </a:lvl5pPr>
                      <a:lvl6pPr marL="2394629" algn="l" defTabSz="478926" rtl="0" eaLnBrk="1" latinLnBrk="0" hangingPunct="1">
                        <a:defRPr sz="1900" kern="1200">
                          <a:solidFill>
                            <a:schemeClr val="tx1"/>
                          </a:solidFill>
                          <a:latin typeface="Verdana"/>
                        </a:defRPr>
                      </a:lvl6pPr>
                      <a:lvl7pPr marL="2873554" algn="l" defTabSz="478926" rtl="0" eaLnBrk="1" latinLnBrk="0" hangingPunct="1">
                        <a:defRPr sz="1900" kern="1200">
                          <a:solidFill>
                            <a:schemeClr val="tx1"/>
                          </a:solidFill>
                          <a:latin typeface="Verdana"/>
                        </a:defRPr>
                      </a:lvl7pPr>
                      <a:lvl8pPr marL="3352480" algn="l" defTabSz="478926" rtl="0" eaLnBrk="1" latinLnBrk="0" hangingPunct="1">
                        <a:defRPr sz="1900" kern="1200">
                          <a:solidFill>
                            <a:schemeClr val="tx1"/>
                          </a:solidFill>
                          <a:latin typeface="Verdana"/>
                        </a:defRPr>
                      </a:lvl8pPr>
                      <a:lvl9pPr marL="3831406" algn="l" defTabSz="478926" rtl="0" eaLnBrk="1" latinLnBrk="0" hangingPunct="1">
                        <a:defRPr sz="1900" kern="1200">
                          <a:solidFill>
                            <a:schemeClr val="tx1"/>
                          </a:solidFill>
                          <a:latin typeface="Verdana"/>
                        </a:defRPr>
                      </a:lvl9p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M3</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478926" rtl="0" eaLnBrk="1" latinLnBrk="0" hangingPunct="1">
                        <a:defRPr sz="1900" kern="1200">
                          <a:solidFill>
                            <a:schemeClr val="tx1"/>
                          </a:solidFill>
                          <a:latin typeface="Verdana"/>
                        </a:defRPr>
                      </a:lvl1pPr>
                      <a:lvl2pPr marL="478926" algn="l" defTabSz="478926" rtl="0" eaLnBrk="1" latinLnBrk="0" hangingPunct="1">
                        <a:defRPr sz="1900" kern="1200">
                          <a:solidFill>
                            <a:schemeClr val="tx1"/>
                          </a:solidFill>
                          <a:latin typeface="Verdana"/>
                        </a:defRPr>
                      </a:lvl2pPr>
                      <a:lvl3pPr marL="957851" algn="l" defTabSz="478926" rtl="0" eaLnBrk="1" latinLnBrk="0" hangingPunct="1">
                        <a:defRPr sz="1900" kern="1200">
                          <a:solidFill>
                            <a:schemeClr val="tx1"/>
                          </a:solidFill>
                          <a:latin typeface="Verdana"/>
                        </a:defRPr>
                      </a:lvl3pPr>
                      <a:lvl4pPr marL="1436777" algn="l" defTabSz="478926" rtl="0" eaLnBrk="1" latinLnBrk="0" hangingPunct="1">
                        <a:defRPr sz="1900" kern="1200">
                          <a:solidFill>
                            <a:schemeClr val="tx1"/>
                          </a:solidFill>
                          <a:latin typeface="Verdana"/>
                        </a:defRPr>
                      </a:lvl4pPr>
                      <a:lvl5pPr marL="1915703" algn="l" defTabSz="478926" rtl="0" eaLnBrk="1" latinLnBrk="0" hangingPunct="1">
                        <a:defRPr sz="1900" kern="1200">
                          <a:solidFill>
                            <a:schemeClr val="tx1"/>
                          </a:solidFill>
                          <a:latin typeface="Verdana"/>
                        </a:defRPr>
                      </a:lvl5pPr>
                      <a:lvl6pPr marL="2394629" algn="l" defTabSz="478926" rtl="0" eaLnBrk="1" latinLnBrk="0" hangingPunct="1">
                        <a:defRPr sz="1900" kern="1200">
                          <a:solidFill>
                            <a:schemeClr val="tx1"/>
                          </a:solidFill>
                          <a:latin typeface="Verdana"/>
                        </a:defRPr>
                      </a:lvl6pPr>
                      <a:lvl7pPr marL="2873554" algn="l" defTabSz="478926" rtl="0" eaLnBrk="1" latinLnBrk="0" hangingPunct="1">
                        <a:defRPr sz="1900" kern="1200">
                          <a:solidFill>
                            <a:schemeClr val="tx1"/>
                          </a:solidFill>
                          <a:latin typeface="Verdana"/>
                        </a:defRPr>
                      </a:lvl7pPr>
                      <a:lvl8pPr marL="3352480" algn="l" defTabSz="478926" rtl="0" eaLnBrk="1" latinLnBrk="0" hangingPunct="1">
                        <a:defRPr sz="1900" kern="1200">
                          <a:solidFill>
                            <a:schemeClr val="tx1"/>
                          </a:solidFill>
                          <a:latin typeface="Verdana"/>
                        </a:defRPr>
                      </a:lvl8pPr>
                      <a:lvl9pPr marL="3831406" algn="l" defTabSz="478926" rtl="0" eaLnBrk="1" latinLnBrk="0" hangingPunct="1">
                        <a:defRPr sz="1900" kern="1200">
                          <a:solidFill>
                            <a:schemeClr val="tx1"/>
                          </a:solidFill>
                          <a:latin typeface="Verdana"/>
                        </a:defRPr>
                      </a:lvl9p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M4</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478926" rtl="0" eaLnBrk="1" latinLnBrk="0" hangingPunct="1">
                        <a:defRPr sz="1900" kern="1200">
                          <a:solidFill>
                            <a:schemeClr val="tx1"/>
                          </a:solidFill>
                          <a:latin typeface="Verdana"/>
                        </a:defRPr>
                      </a:lvl1pPr>
                      <a:lvl2pPr marL="478926" algn="l" defTabSz="478926" rtl="0" eaLnBrk="1" latinLnBrk="0" hangingPunct="1">
                        <a:defRPr sz="1900" kern="1200">
                          <a:solidFill>
                            <a:schemeClr val="tx1"/>
                          </a:solidFill>
                          <a:latin typeface="Verdana"/>
                        </a:defRPr>
                      </a:lvl2pPr>
                      <a:lvl3pPr marL="957851" algn="l" defTabSz="478926" rtl="0" eaLnBrk="1" latinLnBrk="0" hangingPunct="1">
                        <a:defRPr sz="1900" kern="1200">
                          <a:solidFill>
                            <a:schemeClr val="tx1"/>
                          </a:solidFill>
                          <a:latin typeface="Verdana"/>
                        </a:defRPr>
                      </a:lvl3pPr>
                      <a:lvl4pPr marL="1436777" algn="l" defTabSz="478926" rtl="0" eaLnBrk="1" latinLnBrk="0" hangingPunct="1">
                        <a:defRPr sz="1900" kern="1200">
                          <a:solidFill>
                            <a:schemeClr val="tx1"/>
                          </a:solidFill>
                          <a:latin typeface="Verdana"/>
                        </a:defRPr>
                      </a:lvl4pPr>
                      <a:lvl5pPr marL="1915703" algn="l" defTabSz="478926" rtl="0" eaLnBrk="1" latinLnBrk="0" hangingPunct="1">
                        <a:defRPr sz="1900" kern="1200">
                          <a:solidFill>
                            <a:schemeClr val="tx1"/>
                          </a:solidFill>
                          <a:latin typeface="Verdana"/>
                        </a:defRPr>
                      </a:lvl5pPr>
                      <a:lvl6pPr marL="2394629" algn="l" defTabSz="478926" rtl="0" eaLnBrk="1" latinLnBrk="0" hangingPunct="1">
                        <a:defRPr sz="1900" kern="1200">
                          <a:solidFill>
                            <a:schemeClr val="tx1"/>
                          </a:solidFill>
                          <a:latin typeface="Verdana"/>
                        </a:defRPr>
                      </a:lvl6pPr>
                      <a:lvl7pPr marL="2873554" algn="l" defTabSz="478926" rtl="0" eaLnBrk="1" latinLnBrk="0" hangingPunct="1">
                        <a:defRPr sz="1900" kern="1200">
                          <a:solidFill>
                            <a:schemeClr val="tx1"/>
                          </a:solidFill>
                          <a:latin typeface="Verdana"/>
                        </a:defRPr>
                      </a:lvl7pPr>
                      <a:lvl8pPr marL="3352480" algn="l" defTabSz="478926" rtl="0" eaLnBrk="1" latinLnBrk="0" hangingPunct="1">
                        <a:defRPr sz="1900" kern="1200">
                          <a:solidFill>
                            <a:schemeClr val="tx1"/>
                          </a:solidFill>
                          <a:latin typeface="Verdana"/>
                        </a:defRPr>
                      </a:lvl8pPr>
                      <a:lvl9pPr marL="3831406" algn="l" defTabSz="478926" rtl="0" eaLnBrk="1" latinLnBrk="0" hangingPunct="1">
                        <a:defRPr sz="1900" kern="1200">
                          <a:solidFill>
                            <a:schemeClr val="tx1"/>
                          </a:solidFill>
                          <a:latin typeface="Verdana"/>
                        </a:defRPr>
                      </a:lvl9p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M5</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M6</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M7</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M8</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M9</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M10</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M11</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M12</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M13</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M14</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M15</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M16</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M17</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M18</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M19</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M20</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M21</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M22</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M23</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marR="0" lvl="0" indent="0" algn="ctr" defTabSz="914400" rtl="0" eaLnBrk="0" fontAlgn="base" latinLnBrk="0" hangingPunct="0">
                        <a:lnSpc>
                          <a:spcPct val="100000"/>
                        </a:lnSpc>
                        <a:spcBef>
                          <a:spcPts val="0"/>
                        </a:spcBef>
                        <a:spcAft>
                          <a:spcPct val="0"/>
                        </a:spcAft>
                        <a:buClr>
                          <a:srgbClr val="CC0000"/>
                        </a:buClr>
                        <a:buSzPct val="80000"/>
                        <a:buFont typeface="Wingdings" pitchFamily="2" charset="2"/>
                        <a:buNone/>
                        <a:tabLst/>
                      </a:pPr>
                      <a:r>
                        <a:rPr kumimoji="0" lang="en-US" sz="1000" b="1" i="0" u="none" strike="noStrike" kern="1200" cap="none" normalizeH="0" baseline="0">
                          <a:ln>
                            <a:noFill/>
                          </a:ln>
                          <a:solidFill>
                            <a:srgbClr val="6B767D"/>
                          </a:solidFill>
                          <a:effectLst/>
                          <a:latin typeface="Chronicle Display"/>
                          <a:ea typeface="+mn-ea"/>
                          <a:cs typeface="Verdana" panose="020B0604030504040204" pitchFamily="34" charset="0"/>
                        </a:rPr>
                        <a:t>M24</a:t>
                      </a:r>
                    </a:p>
                  </a:txBody>
                  <a:tcPr marL="5441" marR="5441" marT="5441"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2159397139"/>
                  </a:ext>
                </a:extLst>
              </a:tr>
              <a:tr h="231897">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Oct</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Nov</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Dec</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Jan</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Feb</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Mar</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Apr</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May</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Jun</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Jul</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Aug</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Sep</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Oct</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Nov</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Dec</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Jan</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Feb</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Mar</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Apr</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May</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Jun</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Jul</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Aug</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algn="ctr" fontAlgn="b"/>
                      <a:r>
                        <a:rPr kumimoji="0" lang="en-US" sz="1000" b="1" i="0" u="none" strike="noStrike" kern="1200" cap="none" normalizeH="0" baseline="0">
                          <a:ln>
                            <a:noFill/>
                          </a:ln>
                          <a:solidFill>
                            <a:srgbClr val="6B767D"/>
                          </a:solidFill>
                          <a:effectLst/>
                          <a:latin typeface="Chronicle Display"/>
                          <a:ea typeface="+mn-ea"/>
                        </a:rPr>
                        <a:t>Sept</a:t>
                      </a:r>
                    </a:p>
                  </a:txBody>
                  <a:tcPr marL="6348" marR="6348" marT="6348"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12700" cap="flat" cmpd="sng" algn="ctr">
                      <a:solidFill>
                        <a:sysClr val="windowText" lastClr="000000"/>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extLst>
                  <a:ext uri="{0D108BD9-81ED-4DB2-BD59-A6C34878D82A}">
                    <a16:rowId xmlns:a16="http://schemas.microsoft.com/office/drawing/2014/main" val="3583851261"/>
                  </a:ext>
                </a:extLst>
              </a:tr>
              <a:tr h="775405">
                <a:tc>
                  <a:txBody>
                    <a:bodyPr/>
                    <a:lstStyle>
                      <a:lvl1pPr marL="0" algn="l" defTabSz="914400" rtl="0" eaLnBrk="1" latinLnBrk="0" hangingPunct="1">
                        <a:defRPr sz="1800" kern="1200">
                          <a:solidFill>
                            <a:schemeClr val="tx1"/>
                          </a:solidFill>
                          <a:latin typeface="Verdana"/>
                        </a:defRPr>
                      </a:lvl1pPr>
                      <a:lvl2pPr marL="457200" algn="l" defTabSz="914400" rtl="0" eaLnBrk="1" latinLnBrk="0" hangingPunct="1">
                        <a:defRPr sz="1800" kern="1200">
                          <a:solidFill>
                            <a:schemeClr val="tx1"/>
                          </a:solidFill>
                          <a:latin typeface="Verdana"/>
                        </a:defRPr>
                      </a:lvl2pPr>
                      <a:lvl3pPr marL="914400" algn="l" defTabSz="914400" rtl="0" eaLnBrk="1" latinLnBrk="0" hangingPunct="1">
                        <a:defRPr sz="1800" kern="1200">
                          <a:solidFill>
                            <a:schemeClr val="tx1"/>
                          </a:solidFill>
                          <a:latin typeface="Verdana"/>
                        </a:defRPr>
                      </a:lvl3pPr>
                      <a:lvl4pPr marL="1371600" algn="l" defTabSz="914400" rtl="0" eaLnBrk="1" latinLnBrk="0" hangingPunct="1">
                        <a:defRPr sz="1800" kern="1200">
                          <a:solidFill>
                            <a:schemeClr val="tx1"/>
                          </a:solidFill>
                          <a:latin typeface="Verdana"/>
                        </a:defRPr>
                      </a:lvl4pPr>
                      <a:lvl5pPr marL="1828800" algn="l" defTabSz="914400" rtl="0" eaLnBrk="1" latinLnBrk="0" hangingPunct="1">
                        <a:defRPr sz="1800" kern="1200">
                          <a:solidFill>
                            <a:schemeClr val="tx1"/>
                          </a:solidFill>
                          <a:latin typeface="Verdana"/>
                        </a:defRPr>
                      </a:lvl5pPr>
                      <a:lvl6pPr marL="2286000" algn="l" defTabSz="914400" rtl="0" eaLnBrk="1" latinLnBrk="0" hangingPunct="1">
                        <a:defRPr sz="1800" kern="1200">
                          <a:solidFill>
                            <a:schemeClr val="tx1"/>
                          </a:solidFill>
                          <a:latin typeface="Verdana"/>
                        </a:defRPr>
                      </a:lvl6pPr>
                      <a:lvl7pPr marL="2743200" algn="l" defTabSz="914400" rtl="0" eaLnBrk="1" latinLnBrk="0" hangingPunct="1">
                        <a:defRPr sz="1800" kern="1200">
                          <a:solidFill>
                            <a:schemeClr val="tx1"/>
                          </a:solidFill>
                          <a:latin typeface="Verdana"/>
                        </a:defRPr>
                      </a:lvl7pPr>
                      <a:lvl8pPr marL="3200400" algn="l" defTabSz="914400" rtl="0" eaLnBrk="1" latinLnBrk="0" hangingPunct="1">
                        <a:defRPr sz="1800" kern="1200">
                          <a:solidFill>
                            <a:schemeClr val="tx1"/>
                          </a:solidFill>
                          <a:latin typeface="Verdana"/>
                        </a:defRPr>
                      </a:lvl8pPr>
                      <a:lvl9pPr marL="3657600" algn="l" defTabSz="914400" rtl="0" eaLnBrk="1" latinLnBrk="0" hangingPunct="1">
                        <a:defRPr sz="1800" kern="1200">
                          <a:solidFill>
                            <a:schemeClr val="tx1"/>
                          </a:solidFill>
                          <a:latin typeface="Verdana"/>
                        </a:defRPr>
                      </a:lvl9pPr>
                    </a:lstStyle>
                    <a:p>
                      <a:pPr marL="0" algn="ctr" defTabSz="914400" rtl="0" eaLnBrk="1" fontAlgn="t" latinLnBrk="0" hangingPunct="1"/>
                      <a:endParaRPr lang="en-US" sz="900" b="1" kern="1200">
                        <a:solidFill>
                          <a:schemeClr val="tx1"/>
                        </a:solidFill>
                        <a:latin typeface="Chronicle Display"/>
                        <a:ea typeface="+mn-ea"/>
                        <a:cs typeface="+mn-cs"/>
                      </a:endParaRPr>
                    </a:p>
                  </a:txBody>
                  <a:tcPr marL="0" marR="0"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lvl1pPr marL="0" algn="l" defTabSz="914400" rtl="0" eaLnBrk="1" latinLnBrk="0" hangingPunct="1">
                        <a:defRPr sz="1800" kern="1200">
                          <a:solidFill>
                            <a:schemeClr val="tx1"/>
                          </a:solidFill>
                          <a:latin typeface="Verdana"/>
                        </a:defRPr>
                      </a:lvl1pPr>
                      <a:lvl2pPr marL="457200" algn="l" defTabSz="914400" rtl="0" eaLnBrk="1" latinLnBrk="0" hangingPunct="1">
                        <a:defRPr sz="1800" kern="1200">
                          <a:solidFill>
                            <a:schemeClr val="tx1"/>
                          </a:solidFill>
                          <a:latin typeface="Verdana"/>
                        </a:defRPr>
                      </a:lvl2pPr>
                      <a:lvl3pPr marL="914400" algn="l" defTabSz="914400" rtl="0" eaLnBrk="1" latinLnBrk="0" hangingPunct="1">
                        <a:defRPr sz="1800" kern="1200">
                          <a:solidFill>
                            <a:schemeClr val="tx1"/>
                          </a:solidFill>
                          <a:latin typeface="Verdana"/>
                        </a:defRPr>
                      </a:lvl3pPr>
                      <a:lvl4pPr marL="1371600" algn="l" defTabSz="914400" rtl="0" eaLnBrk="1" latinLnBrk="0" hangingPunct="1">
                        <a:defRPr sz="1800" kern="1200">
                          <a:solidFill>
                            <a:schemeClr val="tx1"/>
                          </a:solidFill>
                          <a:latin typeface="Verdana"/>
                        </a:defRPr>
                      </a:lvl4pPr>
                      <a:lvl5pPr marL="1828800" algn="l" defTabSz="914400" rtl="0" eaLnBrk="1" latinLnBrk="0" hangingPunct="1">
                        <a:defRPr sz="1800" kern="1200">
                          <a:solidFill>
                            <a:schemeClr val="tx1"/>
                          </a:solidFill>
                          <a:latin typeface="Verdana"/>
                        </a:defRPr>
                      </a:lvl5pPr>
                      <a:lvl6pPr marL="2286000" algn="l" defTabSz="914400" rtl="0" eaLnBrk="1" latinLnBrk="0" hangingPunct="1">
                        <a:defRPr sz="1800" kern="1200">
                          <a:solidFill>
                            <a:schemeClr val="tx1"/>
                          </a:solidFill>
                          <a:latin typeface="Verdana"/>
                        </a:defRPr>
                      </a:lvl6pPr>
                      <a:lvl7pPr marL="2743200" algn="l" defTabSz="914400" rtl="0" eaLnBrk="1" latinLnBrk="0" hangingPunct="1">
                        <a:defRPr sz="1800" kern="1200">
                          <a:solidFill>
                            <a:schemeClr val="tx1"/>
                          </a:solidFill>
                          <a:latin typeface="Verdana"/>
                        </a:defRPr>
                      </a:lvl7pPr>
                      <a:lvl8pPr marL="3200400" algn="l" defTabSz="914400" rtl="0" eaLnBrk="1" latinLnBrk="0" hangingPunct="1">
                        <a:defRPr sz="1800" kern="1200">
                          <a:solidFill>
                            <a:schemeClr val="tx1"/>
                          </a:solidFill>
                          <a:latin typeface="Verdana"/>
                        </a:defRPr>
                      </a:lvl8pPr>
                      <a:lvl9pPr marL="3657600" algn="l" defTabSz="914400" rtl="0" eaLnBrk="1" latinLnBrk="0" hangingPunct="1">
                        <a:defRPr sz="1800" kern="1200">
                          <a:solidFill>
                            <a:schemeClr val="tx1"/>
                          </a:solidFill>
                          <a:latin typeface="Verdana"/>
                        </a:defRPr>
                      </a:lvl9p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defRPr>
                      </a:lvl1pPr>
                      <a:lvl2pPr marL="457200" algn="l" defTabSz="914400" rtl="0" eaLnBrk="1" latinLnBrk="0" hangingPunct="1">
                        <a:defRPr sz="1800" kern="1200">
                          <a:solidFill>
                            <a:schemeClr val="tx1"/>
                          </a:solidFill>
                          <a:latin typeface="Verdana"/>
                        </a:defRPr>
                      </a:lvl2pPr>
                      <a:lvl3pPr marL="914400" algn="l" defTabSz="914400" rtl="0" eaLnBrk="1" latinLnBrk="0" hangingPunct="1">
                        <a:defRPr sz="1800" kern="1200">
                          <a:solidFill>
                            <a:schemeClr val="tx1"/>
                          </a:solidFill>
                          <a:latin typeface="Verdana"/>
                        </a:defRPr>
                      </a:lvl3pPr>
                      <a:lvl4pPr marL="1371600" algn="l" defTabSz="914400" rtl="0" eaLnBrk="1" latinLnBrk="0" hangingPunct="1">
                        <a:defRPr sz="1800" kern="1200">
                          <a:solidFill>
                            <a:schemeClr val="tx1"/>
                          </a:solidFill>
                          <a:latin typeface="Verdana"/>
                        </a:defRPr>
                      </a:lvl4pPr>
                      <a:lvl5pPr marL="1828800" algn="l" defTabSz="914400" rtl="0" eaLnBrk="1" latinLnBrk="0" hangingPunct="1">
                        <a:defRPr sz="1800" kern="1200">
                          <a:solidFill>
                            <a:schemeClr val="tx1"/>
                          </a:solidFill>
                          <a:latin typeface="Verdana"/>
                        </a:defRPr>
                      </a:lvl5pPr>
                      <a:lvl6pPr marL="2286000" algn="l" defTabSz="914400" rtl="0" eaLnBrk="1" latinLnBrk="0" hangingPunct="1">
                        <a:defRPr sz="1800" kern="1200">
                          <a:solidFill>
                            <a:schemeClr val="tx1"/>
                          </a:solidFill>
                          <a:latin typeface="Verdana"/>
                        </a:defRPr>
                      </a:lvl6pPr>
                      <a:lvl7pPr marL="2743200" algn="l" defTabSz="914400" rtl="0" eaLnBrk="1" latinLnBrk="0" hangingPunct="1">
                        <a:defRPr sz="1800" kern="1200">
                          <a:solidFill>
                            <a:schemeClr val="tx1"/>
                          </a:solidFill>
                          <a:latin typeface="Verdana"/>
                        </a:defRPr>
                      </a:lvl7pPr>
                      <a:lvl8pPr marL="3200400" algn="l" defTabSz="914400" rtl="0" eaLnBrk="1" latinLnBrk="0" hangingPunct="1">
                        <a:defRPr sz="1800" kern="1200">
                          <a:solidFill>
                            <a:schemeClr val="tx1"/>
                          </a:solidFill>
                          <a:latin typeface="Verdana"/>
                        </a:defRPr>
                      </a:lvl8pPr>
                      <a:lvl9pPr marL="3657600" algn="l" defTabSz="914400" rtl="0" eaLnBrk="1" latinLnBrk="0" hangingPunct="1">
                        <a:defRPr sz="1800" kern="1200">
                          <a:solidFill>
                            <a:schemeClr val="tx1"/>
                          </a:solidFill>
                          <a:latin typeface="Verdana"/>
                        </a:defRPr>
                      </a:lvl9p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defRPr>
                      </a:lvl1pPr>
                      <a:lvl2pPr marL="457200" algn="l" defTabSz="914400" rtl="0" eaLnBrk="1" latinLnBrk="0" hangingPunct="1">
                        <a:defRPr sz="1800" kern="1200">
                          <a:solidFill>
                            <a:schemeClr val="tx1"/>
                          </a:solidFill>
                          <a:latin typeface="Verdana"/>
                        </a:defRPr>
                      </a:lvl2pPr>
                      <a:lvl3pPr marL="914400" algn="l" defTabSz="914400" rtl="0" eaLnBrk="1" latinLnBrk="0" hangingPunct="1">
                        <a:defRPr sz="1800" kern="1200">
                          <a:solidFill>
                            <a:schemeClr val="tx1"/>
                          </a:solidFill>
                          <a:latin typeface="Verdana"/>
                        </a:defRPr>
                      </a:lvl3pPr>
                      <a:lvl4pPr marL="1371600" algn="l" defTabSz="914400" rtl="0" eaLnBrk="1" latinLnBrk="0" hangingPunct="1">
                        <a:defRPr sz="1800" kern="1200">
                          <a:solidFill>
                            <a:schemeClr val="tx1"/>
                          </a:solidFill>
                          <a:latin typeface="Verdana"/>
                        </a:defRPr>
                      </a:lvl4pPr>
                      <a:lvl5pPr marL="1828800" algn="l" defTabSz="914400" rtl="0" eaLnBrk="1" latinLnBrk="0" hangingPunct="1">
                        <a:defRPr sz="1800" kern="1200">
                          <a:solidFill>
                            <a:schemeClr val="tx1"/>
                          </a:solidFill>
                          <a:latin typeface="Verdana"/>
                        </a:defRPr>
                      </a:lvl5pPr>
                      <a:lvl6pPr marL="2286000" algn="l" defTabSz="914400" rtl="0" eaLnBrk="1" latinLnBrk="0" hangingPunct="1">
                        <a:defRPr sz="1800" kern="1200">
                          <a:solidFill>
                            <a:schemeClr val="tx1"/>
                          </a:solidFill>
                          <a:latin typeface="Verdana"/>
                        </a:defRPr>
                      </a:lvl6pPr>
                      <a:lvl7pPr marL="2743200" algn="l" defTabSz="914400" rtl="0" eaLnBrk="1" latinLnBrk="0" hangingPunct="1">
                        <a:defRPr sz="1800" kern="1200">
                          <a:solidFill>
                            <a:schemeClr val="tx1"/>
                          </a:solidFill>
                          <a:latin typeface="Verdana"/>
                        </a:defRPr>
                      </a:lvl7pPr>
                      <a:lvl8pPr marL="3200400" algn="l" defTabSz="914400" rtl="0" eaLnBrk="1" latinLnBrk="0" hangingPunct="1">
                        <a:defRPr sz="1800" kern="1200">
                          <a:solidFill>
                            <a:schemeClr val="tx1"/>
                          </a:solidFill>
                          <a:latin typeface="Verdana"/>
                        </a:defRPr>
                      </a:lvl8pPr>
                      <a:lvl9pPr marL="3657600" algn="l" defTabSz="914400" rtl="0" eaLnBrk="1" latinLnBrk="0" hangingPunct="1">
                        <a:defRPr sz="1800" kern="1200">
                          <a:solidFill>
                            <a:schemeClr val="tx1"/>
                          </a:solidFill>
                          <a:latin typeface="Verdana"/>
                        </a:defRPr>
                      </a:lvl9p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914400" rtl="0" eaLnBrk="1" latinLnBrk="0" hangingPunct="1">
                        <a:defRPr sz="1800" kern="1200">
                          <a:solidFill>
                            <a:schemeClr val="tx1"/>
                          </a:solidFill>
                          <a:latin typeface="Verdana"/>
                        </a:defRPr>
                      </a:lvl1pPr>
                      <a:lvl2pPr marL="457200" algn="l" defTabSz="914400" rtl="0" eaLnBrk="1" latinLnBrk="0" hangingPunct="1">
                        <a:defRPr sz="1800" kern="1200">
                          <a:solidFill>
                            <a:schemeClr val="tx1"/>
                          </a:solidFill>
                          <a:latin typeface="Verdana"/>
                        </a:defRPr>
                      </a:lvl2pPr>
                      <a:lvl3pPr marL="914400" algn="l" defTabSz="914400" rtl="0" eaLnBrk="1" latinLnBrk="0" hangingPunct="1">
                        <a:defRPr sz="1800" kern="1200">
                          <a:solidFill>
                            <a:schemeClr val="tx1"/>
                          </a:solidFill>
                          <a:latin typeface="Verdana"/>
                        </a:defRPr>
                      </a:lvl3pPr>
                      <a:lvl4pPr marL="1371600" algn="l" defTabSz="914400" rtl="0" eaLnBrk="1" latinLnBrk="0" hangingPunct="1">
                        <a:defRPr sz="1800" kern="1200">
                          <a:solidFill>
                            <a:schemeClr val="tx1"/>
                          </a:solidFill>
                          <a:latin typeface="Verdana"/>
                        </a:defRPr>
                      </a:lvl4pPr>
                      <a:lvl5pPr marL="1828800" algn="l" defTabSz="914400" rtl="0" eaLnBrk="1" latinLnBrk="0" hangingPunct="1">
                        <a:defRPr sz="1800" kern="1200">
                          <a:solidFill>
                            <a:schemeClr val="tx1"/>
                          </a:solidFill>
                          <a:latin typeface="Verdana"/>
                        </a:defRPr>
                      </a:lvl5pPr>
                      <a:lvl6pPr marL="2286000" algn="l" defTabSz="914400" rtl="0" eaLnBrk="1" latinLnBrk="0" hangingPunct="1">
                        <a:defRPr sz="1800" kern="1200">
                          <a:solidFill>
                            <a:schemeClr val="tx1"/>
                          </a:solidFill>
                          <a:latin typeface="Verdana"/>
                        </a:defRPr>
                      </a:lvl6pPr>
                      <a:lvl7pPr marL="2743200" algn="l" defTabSz="914400" rtl="0" eaLnBrk="1" latinLnBrk="0" hangingPunct="1">
                        <a:defRPr sz="1800" kern="1200">
                          <a:solidFill>
                            <a:schemeClr val="tx1"/>
                          </a:solidFill>
                          <a:latin typeface="Verdana"/>
                        </a:defRPr>
                      </a:lvl7pPr>
                      <a:lvl8pPr marL="3200400" algn="l" defTabSz="914400" rtl="0" eaLnBrk="1" latinLnBrk="0" hangingPunct="1">
                        <a:defRPr sz="1800" kern="1200">
                          <a:solidFill>
                            <a:schemeClr val="tx1"/>
                          </a:solidFill>
                          <a:latin typeface="Verdana"/>
                        </a:defRPr>
                      </a:lvl8pPr>
                      <a:lvl9pPr marL="3657600" algn="l" defTabSz="914400" rtl="0" eaLnBrk="1" latinLnBrk="0" hangingPunct="1">
                        <a:defRPr sz="1800" kern="1200">
                          <a:solidFill>
                            <a:schemeClr val="tx1"/>
                          </a:solidFill>
                          <a:latin typeface="Verdana"/>
                        </a:defRPr>
                      </a:lvl9p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12700" cap="flat" cmpd="sng" algn="ctr">
                      <a:solidFill>
                        <a:sysClr val="windowText" lastClr="000000"/>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463317696"/>
                  </a:ext>
                </a:extLst>
              </a:tr>
              <a:tr h="1282679">
                <a:tc>
                  <a:txBody>
                    <a:bodyPr/>
                    <a:lstStyle/>
                    <a:p>
                      <a:pPr marL="0" algn="ctr" defTabSz="914400" rtl="0" eaLnBrk="1" fontAlgn="t" latinLnBrk="0" hangingPunct="1"/>
                      <a:endParaRPr lang="en-US" sz="900" b="1" kern="1200">
                        <a:solidFill>
                          <a:schemeClr val="tx1"/>
                        </a:solidFill>
                        <a:latin typeface="Chronicle Display"/>
                        <a:ea typeface="+mn-ea"/>
                        <a:cs typeface="+mn-cs"/>
                      </a:endParaRPr>
                    </a:p>
                  </a:txBody>
                  <a:tcPr marL="0" marR="0"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377470944"/>
                  </a:ext>
                </a:extLst>
              </a:tr>
              <a:tr h="1297172">
                <a:tc>
                  <a:txBody>
                    <a:bodyPr/>
                    <a:lstStyle/>
                    <a:p>
                      <a:pPr marL="0" algn="ctr" defTabSz="914400" rtl="0" eaLnBrk="1" fontAlgn="t" latinLnBrk="0" hangingPunct="1"/>
                      <a:endParaRPr lang="en-US" sz="900" b="1" kern="1200">
                        <a:solidFill>
                          <a:schemeClr val="tx1"/>
                        </a:solidFill>
                        <a:latin typeface="Chronicle Display"/>
                        <a:ea typeface="+mn-ea"/>
                        <a:cs typeface="+mn-cs"/>
                      </a:endParaRPr>
                    </a:p>
                  </a:txBody>
                  <a:tcPr marL="0" marR="0"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00145461"/>
                  </a:ext>
                </a:extLst>
              </a:tr>
              <a:tr h="1282679">
                <a:tc>
                  <a:txBody>
                    <a:bodyPr/>
                    <a:lstStyle/>
                    <a:p>
                      <a:pPr marL="0" algn="ctr" defTabSz="914400" rtl="0" eaLnBrk="1" fontAlgn="t" latinLnBrk="0" hangingPunct="1"/>
                      <a:endParaRPr lang="en-US" sz="900" b="1" kern="1200">
                        <a:solidFill>
                          <a:schemeClr val="tx1"/>
                        </a:solidFill>
                        <a:latin typeface="Chronicle Display"/>
                        <a:ea typeface="+mn-ea"/>
                        <a:cs typeface="+mn-cs"/>
                      </a:endParaRPr>
                    </a:p>
                  </a:txBody>
                  <a:tcPr marL="0" marR="0"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solidFill>
                      <a:sysClr val="window" lastClr="FFFFFF"/>
                    </a:solid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t" latinLnBrk="0" hangingPunct="1"/>
                      <a:endParaRPr lang="en-US" sz="900" b="0" kern="1200">
                        <a:solidFill>
                          <a:schemeClr val="dk1"/>
                        </a:solidFill>
                        <a:latin typeface="Chronicle Display"/>
                        <a:ea typeface="+mn-ea"/>
                        <a:cs typeface="+mn-cs"/>
                      </a:endParaRPr>
                    </a:p>
                  </a:txBody>
                  <a:tcPr marL="9394" marR="9394" marT="0" marB="0" anchor="ctr">
                    <a:lnL w="12700" cap="flat" cmpd="sng" algn="ctr">
                      <a:solidFill>
                        <a:sysClr val="window" lastClr="FFFFFF">
                          <a:lumMod val="85000"/>
                        </a:sysClr>
                      </a:solidFill>
                      <a:prstDash val="solid"/>
                      <a:round/>
                      <a:headEnd type="none" w="med" len="med"/>
                      <a:tailEnd type="none" w="med" len="med"/>
                    </a:lnL>
                    <a:lnR w="12700" cap="flat" cmpd="sng" algn="ctr">
                      <a:solidFill>
                        <a:sysClr val="window" lastClr="FFFFFF">
                          <a:lumMod val="85000"/>
                        </a:sysClr>
                      </a:solidFill>
                      <a:prstDash val="solid"/>
                      <a:round/>
                      <a:headEnd type="none" w="med" len="med"/>
                      <a:tailEnd type="none" w="med" len="med"/>
                    </a:lnR>
                    <a:lnT w="28575" cap="flat" cmpd="sng" algn="ctr">
                      <a:solidFill>
                        <a:schemeClr val="tx2"/>
                      </a:solidFill>
                      <a:prstDash val="solid"/>
                      <a:round/>
                      <a:headEnd type="none" w="med" len="med"/>
                      <a:tailEnd type="none" w="med" len="med"/>
                    </a:lnT>
                    <a:lnB w="28575"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41100129"/>
                  </a:ext>
                </a:extLst>
              </a:tr>
            </a:tbl>
          </a:graphicData>
        </a:graphic>
      </p:graphicFrame>
      <p:sp>
        <p:nvSpPr>
          <p:cNvPr id="5" name="Title 4">
            <a:extLst>
              <a:ext uri="{FF2B5EF4-FFF2-40B4-BE49-F238E27FC236}">
                <a16:creationId xmlns:a16="http://schemas.microsoft.com/office/drawing/2014/main" id="{9862533F-B82C-4A66-BD9B-4DA8E071E103}"/>
              </a:ext>
            </a:extLst>
          </p:cNvPr>
          <p:cNvSpPr>
            <a:spLocks noGrp="1"/>
          </p:cNvSpPr>
          <p:nvPr>
            <p:ph type="title"/>
          </p:nvPr>
        </p:nvSpPr>
        <p:spPr>
          <a:xfrm>
            <a:off x="471614" y="403509"/>
            <a:ext cx="8357046" cy="457061"/>
          </a:xfrm>
        </p:spPr>
        <p:txBody>
          <a:bodyPr vert="horz" lIns="0" tIns="0" rIns="0" bIns="0" rtlCol="0" anchor="t" anchorCtr="0">
            <a:noAutofit/>
          </a:bodyPr>
          <a:lstStyle/>
          <a:p>
            <a:r>
              <a:rPr lang="en-US">
                <a:latin typeface="Chronicle Display Light"/>
              </a:rPr>
              <a:t>Program Timeline with Details</a:t>
            </a:r>
          </a:p>
        </p:txBody>
      </p:sp>
      <p:sp>
        <p:nvSpPr>
          <p:cNvPr id="6" name="Rectangle 5">
            <a:extLst>
              <a:ext uri="{FF2B5EF4-FFF2-40B4-BE49-F238E27FC236}">
                <a16:creationId xmlns:a16="http://schemas.microsoft.com/office/drawing/2014/main" id="{7BB97B4F-266A-4CD3-A43F-BBFB639ACB15}"/>
              </a:ext>
            </a:extLst>
          </p:cNvPr>
          <p:cNvSpPr/>
          <p:nvPr/>
        </p:nvSpPr>
        <p:spPr>
          <a:xfrm>
            <a:off x="20851" y="1919641"/>
            <a:ext cx="924008" cy="507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88873" tIns="38088" rIns="88873" bIns="38088" rtlCol="0" anchor="ctr">
            <a:noAutofit/>
          </a:bodyPr>
          <a:lstStyle/>
          <a:p>
            <a:pPr algn="ctr"/>
            <a:r>
              <a:rPr lang="en-US" sz="1399" b="1">
                <a:solidFill>
                  <a:srgbClr val="6B767D"/>
                </a:solidFill>
              </a:rPr>
              <a:t>Global Design</a:t>
            </a:r>
          </a:p>
        </p:txBody>
      </p:sp>
      <p:sp>
        <p:nvSpPr>
          <p:cNvPr id="138" name="Rectangle 137">
            <a:extLst>
              <a:ext uri="{FF2B5EF4-FFF2-40B4-BE49-F238E27FC236}">
                <a16:creationId xmlns:a16="http://schemas.microsoft.com/office/drawing/2014/main" id="{D28DB970-2982-45C3-92A2-22FE22F9A55E}"/>
              </a:ext>
            </a:extLst>
          </p:cNvPr>
          <p:cNvSpPr/>
          <p:nvPr/>
        </p:nvSpPr>
        <p:spPr>
          <a:xfrm>
            <a:off x="24830" y="5242463"/>
            <a:ext cx="924008" cy="507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sz="1399" b="1">
                <a:solidFill>
                  <a:srgbClr val="6B767D"/>
                </a:solidFill>
              </a:rPr>
              <a:t>OP </a:t>
            </a:r>
          </a:p>
          <a:p>
            <a:pPr algn="ctr"/>
            <a:r>
              <a:rPr lang="en-US" sz="1399" b="1">
                <a:solidFill>
                  <a:srgbClr val="6B767D"/>
                </a:solidFill>
              </a:rPr>
              <a:t>Phase 2</a:t>
            </a:r>
          </a:p>
        </p:txBody>
      </p:sp>
      <p:sp>
        <p:nvSpPr>
          <p:cNvPr id="139" name="Arrow: Right 138">
            <a:extLst>
              <a:ext uri="{FF2B5EF4-FFF2-40B4-BE49-F238E27FC236}">
                <a16:creationId xmlns:a16="http://schemas.microsoft.com/office/drawing/2014/main" id="{0F9F70DC-1444-42D4-96FB-20545947600D}"/>
              </a:ext>
            </a:extLst>
          </p:cNvPr>
          <p:cNvSpPr/>
          <p:nvPr/>
        </p:nvSpPr>
        <p:spPr bwMode="gray">
          <a:xfrm>
            <a:off x="1206983" y="1782878"/>
            <a:ext cx="2586214" cy="178143"/>
          </a:xfrm>
          <a:prstGeom prst="rightArrow">
            <a:avLst>
              <a:gd name="adj1" fmla="val 100000"/>
              <a:gd name="adj2" fmla="val 23553"/>
            </a:avLst>
          </a:prstGeom>
          <a:solidFill>
            <a:schemeClr val="accent5"/>
          </a:solidFill>
          <a:ln w="9525" algn="ctr">
            <a:solidFill>
              <a:schemeClr val="accent6"/>
            </a:solidFill>
            <a:miter lim="800000"/>
            <a:headEnd/>
            <a:tailEnd/>
          </a:ln>
        </p:spPr>
        <p:txBody>
          <a:bodyPr wrap="square" lIns="88873" tIns="88873" rIns="88873" bIns="88873" rtlCol="0" anchor="ctr"/>
          <a:lstStyle/>
          <a:p>
            <a:pPr algn="ctr" defTabSz="914120">
              <a:lnSpc>
                <a:spcPct val="106000"/>
              </a:lnSpc>
              <a:defRPr/>
            </a:pPr>
            <a:r>
              <a:rPr lang="en-US" sz="999" b="1">
                <a:solidFill>
                  <a:prstClr val="white"/>
                </a:solidFill>
                <a:latin typeface="Barlow"/>
                <a:ea typeface="Open Sans" panose="020B0606030504020204" pitchFamily="34" charset="0"/>
              </a:rPr>
              <a:t>Global Design</a:t>
            </a:r>
          </a:p>
        </p:txBody>
      </p:sp>
      <p:sp>
        <p:nvSpPr>
          <p:cNvPr id="147" name="Arrow: Right 146">
            <a:extLst>
              <a:ext uri="{FF2B5EF4-FFF2-40B4-BE49-F238E27FC236}">
                <a16:creationId xmlns:a16="http://schemas.microsoft.com/office/drawing/2014/main" id="{AD894C4D-1855-4467-9492-753AEA97943D}"/>
              </a:ext>
            </a:extLst>
          </p:cNvPr>
          <p:cNvSpPr/>
          <p:nvPr/>
        </p:nvSpPr>
        <p:spPr bwMode="gray">
          <a:xfrm>
            <a:off x="1491850" y="2207793"/>
            <a:ext cx="881262" cy="178143"/>
          </a:xfrm>
          <a:prstGeom prst="rightArrow">
            <a:avLst>
              <a:gd name="adj1" fmla="val 100000"/>
              <a:gd name="adj2" fmla="val 23553"/>
            </a:avLst>
          </a:prstGeom>
          <a:solidFill>
            <a:schemeClr val="accent5"/>
          </a:solidFill>
          <a:ln w="9525" algn="ctr">
            <a:solidFill>
              <a:schemeClr val="accent6"/>
            </a:solidFill>
            <a:miter lim="800000"/>
            <a:headEnd/>
            <a:tailEnd/>
          </a:ln>
        </p:spPr>
        <p:txBody>
          <a:bodyPr wrap="square" lIns="0" tIns="0" rIns="0" bIns="0" rtlCol="0" anchor="ctr"/>
          <a:lstStyle/>
          <a:p>
            <a:pPr algn="ctr" defTabSz="914120">
              <a:lnSpc>
                <a:spcPct val="106000"/>
              </a:lnSpc>
              <a:defRPr/>
            </a:pPr>
            <a:r>
              <a:rPr lang="en-US" sz="999" b="1">
                <a:solidFill>
                  <a:prstClr val="white"/>
                </a:solidFill>
                <a:latin typeface="Barlow"/>
                <a:ea typeface="Open Sans" panose="020B0606030504020204" pitchFamily="34" charset="0"/>
              </a:rPr>
              <a:t>Finalize KDDs</a:t>
            </a:r>
          </a:p>
        </p:txBody>
      </p:sp>
      <p:sp>
        <p:nvSpPr>
          <p:cNvPr id="146" name="Arrow: Right 145">
            <a:extLst>
              <a:ext uri="{FF2B5EF4-FFF2-40B4-BE49-F238E27FC236}">
                <a16:creationId xmlns:a16="http://schemas.microsoft.com/office/drawing/2014/main" id="{82750828-A205-4234-9F43-612C2E2097D4}"/>
              </a:ext>
            </a:extLst>
          </p:cNvPr>
          <p:cNvSpPr/>
          <p:nvPr/>
        </p:nvSpPr>
        <p:spPr bwMode="gray">
          <a:xfrm>
            <a:off x="1203475" y="1995336"/>
            <a:ext cx="881262" cy="178143"/>
          </a:xfrm>
          <a:prstGeom prst="rightArrow">
            <a:avLst>
              <a:gd name="adj1" fmla="val 100000"/>
              <a:gd name="adj2" fmla="val 23553"/>
            </a:avLst>
          </a:prstGeom>
          <a:solidFill>
            <a:schemeClr val="accent5"/>
          </a:solidFill>
          <a:ln w="9525" algn="ctr">
            <a:solidFill>
              <a:schemeClr val="accent6"/>
            </a:solidFill>
            <a:miter lim="800000"/>
            <a:headEnd/>
            <a:tailEnd/>
          </a:ln>
        </p:spPr>
        <p:txBody>
          <a:bodyPr wrap="square" lIns="0" tIns="0" rIns="0" bIns="0" rtlCol="0" anchor="ctr"/>
          <a:lstStyle/>
          <a:p>
            <a:pPr algn="ctr" defTabSz="914120">
              <a:lnSpc>
                <a:spcPct val="106000"/>
              </a:lnSpc>
              <a:defRPr/>
            </a:pPr>
            <a:r>
              <a:rPr lang="en-US" sz="999" b="1">
                <a:solidFill>
                  <a:prstClr val="white"/>
                </a:solidFill>
                <a:latin typeface="Barlow"/>
                <a:ea typeface="Open Sans" panose="020B0606030504020204" pitchFamily="34" charset="0"/>
              </a:rPr>
              <a:t>Workshops </a:t>
            </a:r>
          </a:p>
        </p:txBody>
      </p:sp>
      <p:sp>
        <p:nvSpPr>
          <p:cNvPr id="148" name="Arrow: Right 147">
            <a:extLst>
              <a:ext uri="{FF2B5EF4-FFF2-40B4-BE49-F238E27FC236}">
                <a16:creationId xmlns:a16="http://schemas.microsoft.com/office/drawing/2014/main" id="{12A8AC61-6381-4C1E-ADE9-5C329008EE51}"/>
              </a:ext>
            </a:extLst>
          </p:cNvPr>
          <p:cNvSpPr/>
          <p:nvPr/>
        </p:nvSpPr>
        <p:spPr bwMode="gray">
          <a:xfrm>
            <a:off x="2427230" y="1995336"/>
            <a:ext cx="205435" cy="178143"/>
          </a:xfrm>
          <a:prstGeom prst="rightArrow">
            <a:avLst>
              <a:gd name="adj1" fmla="val 100000"/>
              <a:gd name="adj2" fmla="val 23553"/>
            </a:avLst>
          </a:prstGeom>
          <a:solidFill>
            <a:schemeClr val="accent5"/>
          </a:solidFill>
          <a:ln w="19050" algn="ctr">
            <a:noFill/>
            <a:miter lim="800000"/>
            <a:headEnd/>
            <a:tailEnd/>
          </a:ln>
        </p:spPr>
        <p:txBody>
          <a:bodyPr wrap="none" lIns="0" tIns="0" rIns="0" bIns="0" rtlCol="0" anchor="ctr"/>
          <a:lstStyle/>
          <a:p>
            <a:pPr marL="228530" defTabSz="914120">
              <a:lnSpc>
                <a:spcPct val="106000"/>
              </a:lnSpc>
              <a:defRPr/>
            </a:pPr>
            <a:r>
              <a:rPr lang="en-US" sz="999" b="1">
                <a:solidFill>
                  <a:srgbClr val="6B767D"/>
                </a:solidFill>
                <a:latin typeface="Barlow"/>
                <a:ea typeface="Open Sans" panose="020B0606030504020204" pitchFamily="34" charset="0"/>
              </a:rPr>
              <a:t>Walk the Wall </a:t>
            </a:r>
          </a:p>
        </p:txBody>
      </p:sp>
      <p:sp>
        <p:nvSpPr>
          <p:cNvPr id="4" name="Star: 5 Points 3">
            <a:extLst>
              <a:ext uri="{FF2B5EF4-FFF2-40B4-BE49-F238E27FC236}">
                <a16:creationId xmlns:a16="http://schemas.microsoft.com/office/drawing/2014/main" id="{817DE362-4142-4BBD-A153-0551B21AF046}"/>
              </a:ext>
            </a:extLst>
          </p:cNvPr>
          <p:cNvSpPr/>
          <p:nvPr/>
        </p:nvSpPr>
        <p:spPr>
          <a:xfrm>
            <a:off x="1096009" y="1715461"/>
            <a:ext cx="182824" cy="183244"/>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57132" indent="-57132" algn="r"/>
            <a:r>
              <a:rPr lang="en-US" sz="800" b="1">
                <a:solidFill>
                  <a:srgbClr val="6B767D"/>
                </a:solidFill>
              </a:rPr>
              <a:t>Program    </a:t>
            </a:r>
          </a:p>
          <a:p>
            <a:pPr marL="57132" indent="-57132" algn="r"/>
            <a:r>
              <a:rPr lang="en-US" sz="800" b="1">
                <a:solidFill>
                  <a:srgbClr val="6B767D"/>
                </a:solidFill>
              </a:rPr>
              <a:t>Kick Off    </a:t>
            </a:r>
          </a:p>
        </p:txBody>
      </p:sp>
      <p:sp>
        <p:nvSpPr>
          <p:cNvPr id="136" name="Rectangle 135">
            <a:extLst>
              <a:ext uri="{FF2B5EF4-FFF2-40B4-BE49-F238E27FC236}">
                <a16:creationId xmlns:a16="http://schemas.microsoft.com/office/drawing/2014/main" id="{72F47899-01DB-4B7C-9A17-C94B567418CA}"/>
              </a:ext>
            </a:extLst>
          </p:cNvPr>
          <p:cNvSpPr/>
          <p:nvPr/>
        </p:nvSpPr>
        <p:spPr>
          <a:xfrm>
            <a:off x="7064" y="2800385"/>
            <a:ext cx="924008" cy="507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sz="1399" b="1">
                <a:solidFill>
                  <a:srgbClr val="6B767D"/>
                </a:solidFill>
              </a:rPr>
              <a:t>OP </a:t>
            </a:r>
          </a:p>
          <a:p>
            <a:pPr algn="ctr"/>
            <a:r>
              <a:rPr lang="en-US" sz="1399" b="1">
                <a:solidFill>
                  <a:srgbClr val="6B767D"/>
                </a:solidFill>
              </a:rPr>
              <a:t>Phase 1a</a:t>
            </a:r>
          </a:p>
        </p:txBody>
      </p:sp>
      <p:grpSp>
        <p:nvGrpSpPr>
          <p:cNvPr id="18" name="Group 17">
            <a:extLst>
              <a:ext uri="{FF2B5EF4-FFF2-40B4-BE49-F238E27FC236}">
                <a16:creationId xmlns:a16="http://schemas.microsoft.com/office/drawing/2014/main" id="{09594886-980D-415C-AB93-EE971DBB14CC}"/>
              </a:ext>
            </a:extLst>
          </p:cNvPr>
          <p:cNvGrpSpPr/>
          <p:nvPr/>
        </p:nvGrpSpPr>
        <p:grpSpPr>
          <a:xfrm>
            <a:off x="7809805" y="568734"/>
            <a:ext cx="4053728" cy="533422"/>
            <a:chOff x="5817907" y="249305"/>
            <a:chExt cx="4054963" cy="533584"/>
          </a:xfrm>
        </p:grpSpPr>
        <p:sp>
          <p:nvSpPr>
            <p:cNvPr id="16" name="Rectangle 15">
              <a:extLst>
                <a:ext uri="{FF2B5EF4-FFF2-40B4-BE49-F238E27FC236}">
                  <a16:creationId xmlns:a16="http://schemas.microsoft.com/office/drawing/2014/main" id="{4B2C2CD4-FCBE-4C3B-8AEB-B14437868F7B}"/>
                </a:ext>
              </a:extLst>
            </p:cNvPr>
            <p:cNvSpPr/>
            <p:nvPr/>
          </p:nvSpPr>
          <p:spPr>
            <a:xfrm>
              <a:off x="5817907" y="381386"/>
              <a:ext cx="4054963" cy="401503"/>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182824" tIns="182824" rIns="182824" bIns="182824" rtlCol="0" anchor="ctr"/>
            <a:lstStyle/>
            <a:p>
              <a:pPr algn="l"/>
              <a:endParaRPr lang="en-US" sz="2399">
                <a:solidFill>
                  <a:schemeClr val="tx1"/>
                </a:solidFill>
              </a:endParaRPr>
            </a:p>
          </p:txBody>
        </p:sp>
        <p:sp>
          <p:nvSpPr>
            <p:cNvPr id="17" name="TextBox 16">
              <a:extLst>
                <a:ext uri="{FF2B5EF4-FFF2-40B4-BE49-F238E27FC236}">
                  <a16:creationId xmlns:a16="http://schemas.microsoft.com/office/drawing/2014/main" id="{688D2B30-0A8C-4969-9109-4C9E3C9A84EF}"/>
                </a:ext>
              </a:extLst>
            </p:cNvPr>
            <p:cNvSpPr txBox="1"/>
            <p:nvPr/>
          </p:nvSpPr>
          <p:spPr>
            <a:xfrm>
              <a:off x="6902021" y="249305"/>
              <a:ext cx="1886735" cy="246221"/>
            </a:xfrm>
            <a:prstGeom prst="rect">
              <a:avLst/>
            </a:prstGeom>
            <a:solidFill>
              <a:schemeClr val="bg1"/>
            </a:solidFill>
          </p:spPr>
          <p:txBody>
            <a:bodyPr wrap="none" lIns="88873" tIns="38088" rIns="88873" bIns="38088" rtlCol="0" anchor="ctr" anchorCtr="0">
              <a:spAutoFit/>
            </a:bodyPr>
            <a:lstStyle/>
            <a:p>
              <a:pPr algn="ctr"/>
              <a:r>
                <a:rPr lang="en-US" sz="1100" b="1">
                  <a:solidFill>
                    <a:srgbClr val="6B767D"/>
                  </a:solidFill>
                </a:rPr>
                <a:t>Solution Lifecycle Stages</a:t>
              </a:r>
            </a:p>
          </p:txBody>
        </p:sp>
        <p:grpSp>
          <p:nvGrpSpPr>
            <p:cNvPr id="15" name="Group 14">
              <a:extLst>
                <a:ext uri="{FF2B5EF4-FFF2-40B4-BE49-F238E27FC236}">
                  <a16:creationId xmlns:a16="http://schemas.microsoft.com/office/drawing/2014/main" id="{B4EF3D57-8B79-4B8B-A8AC-0CBE794500CE}"/>
                </a:ext>
              </a:extLst>
            </p:cNvPr>
            <p:cNvGrpSpPr/>
            <p:nvPr/>
          </p:nvGrpSpPr>
          <p:grpSpPr>
            <a:xfrm>
              <a:off x="5942055" y="512665"/>
              <a:ext cx="3811845" cy="178197"/>
              <a:chOff x="5942055" y="512665"/>
              <a:chExt cx="3811845" cy="178197"/>
            </a:xfrm>
          </p:grpSpPr>
          <p:sp>
            <p:nvSpPr>
              <p:cNvPr id="172" name="Arrow: Right 171">
                <a:extLst>
                  <a:ext uri="{FF2B5EF4-FFF2-40B4-BE49-F238E27FC236}">
                    <a16:creationId xmlns:a16="http://schemas.microsoft.com/office/drawing/2014/main" id="{6E658FA9-FAAF-40EB-AF36-DE95DF9A8D09}"/>
                  </a:ext>
                </a:extLst>
              </p:cNvPr>
              <p:cNvSpPr/>
              <p:nvPr/>
            </p:nvSpPr>
            <p:spPr bwMode="gray">
              <a:xfrm>
                <a:off x="5942055" y="512665"/>
                <a:ext cx="1188720" cy="178197"/>
              </a:xfrm>
              <a:prstGeom prst="rightArrow">
                <a:avLst>
                  <a:gd name="adj1" fmla="val 100000"/>
                  <a:gd name="adj2" fmla="val 23553"/>
                </a:avLst>
              </a:prstGeom>
              <a:solidFill>
                <a:srgbClr val="00A3E0"/>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prstClr val="white"/>
                    </a:solidFill>
                    <a:latin typeface="Barlow"/>
                    <a:ea typeface="Open Sans" panose="020B0606030504020204" pitchFamily="34" charset="0"/>
                  </a:rPr>
                  <a:t>Imagine</a:t>
                </a:r>
              </a:p>
            </p:txBody>
          </p:sp>
          <p:sp>
            <p:nvSpPr>
              <p:cNvPr id="173" name="Arrow: Right 172">
                <a:extLst>
                  <a:ext uri="{FF2B5EF4-FFF2-40B4-BE49-F238E27FC236}">
                    <a16:creationId xmlns:a16="http://schemas.microsoft.com/office/drawing/2014/main" id="{4D6F562B-E23C-4F16-B1EC-D765F7F2CCBC}"/>
                  </a:ext>
                </a:extLst>
              </p:cNvPr>
              <p:cNvSpPr/>
              <p:nvPr/>
            </p:nvSpPr>
            <p:spPr bwMode="gray">
              <a:xfrm>
                <a:off x="7253617" y="512665"/>
                <a:ext cx="1188720"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88873" tIns="88873" rIns="88873" bIns="88873" rtlCol="0" anchor="ctr"/>
              <a:lstStyle/>
              <a:p>
                <a:pPr algn="ctr" defTabSz="914120">
                  <a:lnSpc>
                    <a:spcPct val="106000"/>
                  </a:lnSpc>
                  <a:defRPr/>
                </a:pPr>
                <a:r>
                  <a:rPr lang="en-US" sz="999" b="1">
                    <a:solidFill>
                      <a:srgbClr val="6B767D"/>
                    </a:solidFill>
                    <a:latin typeface="Barlow"/>
                    <a:ea typeface="Open Sans" panose="020B0606030504020204" pitchFamily="34" charset="0"/>
                  </a:rPr>
                  <a:t>Deliver</a:t>
                </a:r>
              </a:p>
            </p:txBody>
          </p:sp>
          <p:sp>
            <p:nvSpPr>
              <p:cNvPr id="174" name="Arrow: Right 173">
                <a:extLst>
                  <a:ext uri="{FF2B5EF4-FFF2-40B4-BE49-F238E27FC236}">
                    <a16:creationId xmlns:a16="http://schemas.microsoft.com/office/drawing/2014/main" id="{7DF6E1F2-D80A-45BE-A321-DAEE007E077D}"/>
                  </a:ext>
                </a:extLst>
              </p:cNvPr>
              <p:cNvSpPr/>
              <p:nvPr/>
            </p:nvSpPr>
            <p:spPr bwMode="gray">
              <a:xfrm>
                <a:off x="8565180" y="512665"/>
                <a:ext cx="1188720" cy="178197"/>
              </a:xfrm>
              <a:prstGeom prst="rightArrow">
                <a:avLst>
                  <a:gd name="adj1" fmla="val 100000"/>
                  <a:gd name="adj2" fmla="val 23553"/>
                </a:avLst>
              </a:prstGeom>
              <a:solidFill>
                <a:schemeClr val="accent1"/>
              </a:solidFill>
              <a:ln w="9525" algn="ctr">
                <a:solidFill>
                  <a:schemeClr val="accent6"/>
                </a:solidFill>
                <a:miter lim="800000"/>
                <a:headEnd/>
                <a:tailEnd/>
              </a:ln>
            </p:spPr>
            <p:txBody>
              <a:bodyPr wrap="square" lIns="88873" tIns="88873" rIns="88873" bIns="88873" rtlCol="0" anchor="ctr"/>
              <a:lstStyle/>
              <a:p>
                <a:pPr algn="ctr" defTabSz="914120">
                  <a:lnSpc>
                    <a:spcPct val="106000"/>
                  </a:lnSpc>
                  <a:defRPr/>
                </a:pPr>
                <a:r>
                  <a:rPr lang="en-US" sz="999" b="1">
                    <a:solidFill>
                      <a:prstClr val="white"/>
                    </a:solidFill>
                    <a:latin typeface="Barlow"/>
                    <a:ea typeface="Open Sans" panose="020B0606030504020204" pitchFamily="34" charset="0"/>
                  </a:rPr>
                  <a:t>Run</a:t>
                </a:r>
              </a:p>
            </p:txBody>
          </p:sp>
        </p:grpSp>
      </p:grpSp>
      <p:sp>
        <p:nvSpPr>
          <p:cNvPr id="19" name="TextBox 18">
            <a:extLst>
              <a:ext uri="{FF2B5EF4-FFF2-40B4-BE49-F238E27FC236}">
                <a16:creationId xmlns:a16="http://schemas.microsoft.com/office/drawing/2014/main" id="{D4228A2C-4F17-4868-8DDB-1EB997E2AEB0}"/>
              </a:ext>
            </a:extLst>
          </p:cNvPr>
          <p:cNvSpPr txBox="1"/>
          <p:nvPr/>
        </p:nvSpPr>
        <p:spPr>
          <a:xfrm>
            <a:off x="9004016" y="1870710"/>
            <a:ext cx="2765940" cy="1153810"/>
          </a:xfrm>
          <a:prstGeom prst="rect">
            <a:avLst/>
          </a:prstGeom>
          <a:solidFill>
            <a:schemeClr val="tx2"/>
          </a:solidFill>
          <a:effectLst>
            <a:outerShdw blurRad="50800" dist="38100" dir="2700000" algn="tl" rotWithShape="0">
              <a:prstClr val="black">
                <a:alpha val="40000"/>
              </a:prstClr>
            </a:outerShdw>
          </a:effectLst>
        </p:spPr>
        <p:txBody>
          <a:bodyPr wrap="none" lIns="88873" tIns="38088" rIns="88873" bIns="38088" rtlCol="0" anchor="ctr" anchorCtr="0">
            <a:spAutoFit/>
          </a:bodyPr>
          <a:lstStyle/>
          <a:p>
            <a:pPr>
              <a:spcAft>
                <a:spcPts val="599"/>
              </a:spcAft>
            </a:pPr>
            <a:r>
              <a:rPr lang="en-US" sz="999" b="1">
                <a:solidFill>
                  <a:schemeClr val="bg1"/>
                </a:solidFill>
              </a:rPr>
              <a:t>MC = Mock Conversion</a:t>
            </a:r>
          </a:p>
          <a:p>
            <a:pPr>
              <a:spcAft>
                <a:spcPts val="599"/>
              </a:spcAft>
            </a:pPr>
            <a:r>
              <a:rPr lang="en-US" sz="999" b="1">
                <a:solidFill>
                  <a:schemeClr val="bg1"/>
                </a:solidFill>
              </a:rPr>
              <a:t>MC&amp;C = Mock Conversion &amp; Cutover</a:t>
            </a:r>
            <a:endParaRPr lang="en-US" sz="999" b="1">
              <a:solidFill>
                <a:schemeClr val="bg1"/>
              </a:solidFill>
              <a:cs typeface="Arial"/>
            </a:endParaRPr>
          </a:p>
          <a:p>
            <a:pPr>
              <a:spcAft>
                <a:spcPts val="599"/>
              </a:spcAft>
            </a:pPr>
            <a:r>
              <a:rPr lang="en-US" sz="999" b="1">
                <a:solidFill>
                  <a:schemeClr val="bg1"/>
                </a:solidFill>
              </a:rPr>
              <a:t>INT / SIT = System Integration Testing</a:t>
            </a:r>
            <a:endParaRPr lang="en-US" sz="999" b="1">
              <a:solidFill>
                <a:schemeClr val="bg1"/>
              </a:solidFill>
              <a:cs typeface="Arial"/>
            </a:endParaRPr>
          </a:p>
          <a:p>
            <a:pPr>
              <a:spcAft>
                <a:spcPts val="599"/>
              </a:spcAft>
            </a:pPr>
            <a:r>
              <a:rPr lang="en-US" sz="999" b="1">
                <a:solidFill>
                  <a:schemeClr val="bg1"/>
                </a:solidFill>
              </a:rPr>
              <a:t>UAT = User Acceptance Testing</a:t>
            </a:r>
            <a:endParaRPr lang="en-US" sz="999" b="1">
              <a:solidFill>
                <a:schemeClr val="bg1"/>
              </a:solidFill>
              <a:cs typeface="Arial"/>
            </a:endParaRPr>
          </a:p>
          <a:p>
            <a:pPr>
              <a:spcAft>
                <a:spcPts val="599"/>
              </a:spcAft>
            </a:pPr>
            <a:r>
              <a:rPr lang="en-US" sz="999" b="1">
                <a:solidFill>
                  <a:schemeClr val="bg1"/>
                </a:solidFill>
              </a:rPr>
              <a:t>UATPT = User Acceptance Parallel Testing</a:t>
            </a:r>
            <a:endParaRPr lang="en-US" sz="999" b="1">
              <a:solidFill>
                <a:schemeClr val="bg1"/>
              </a:solidFill>
              <a:cs typeface="Arial"/>
            </a:endParaRPr>
          </a:p>
        </p:txBody>
      </p:sp>
      <p:grpSp>
        <p:nvGrpSpPr>
          <p:cNvPr id="30" name="Group 29">
            <a:extLst>
              <a:ext uri="{FF2B5EF4-FFF2-40B4-BE49-F238E27FC236}">
                <a16:creationId xmlns:a16="http://schemas.microsoft.com/office/drawing/2014/main" id="{CBA8A334-5C84-4DAC-87E0-EE704282C821}"/>
              </a:ext>
            </a:extLst>
          </p:cNvPr>
          <p:cNvGrpSpPr/>
          <p:nvPr/>
        </p:nvGrpSpPr>
        <p:grpSpPr>
          <a:xfrm>
            <a:off x="1601765" y="2504494"/>
            <a:ext cx="7228410" cy="1247378"/>
            <a:chOff x="1600395" y="2442944"/>
            <a:chExt cx="7230612" cy="1247758"/>
          </a:xfrm>
        </p:grpSpPr>
        <p:grpSp>
          <p:nvGrpSpPr>
            <p:cNvPr id="24" name="Group 23">
              <a:extLst>
                <a:ext uri="{FF2B5EF4-FFF2-40B4-BE49-F238E27FC236}">
                  <a16:creationId xmlns:a16="http://schemas.microsoft.com/office/drawing/2014/main" id="{6AD68619-66C8-4102-86EB-C48137788FB4}"/>
                </a:ext>
              </a:extLst>
            </p:cNvPr>
            <p:cNvGrpSpPr/>
            <p:nvPr/>
          </p:nvGrpSpPr>
          <p:grpSpPr>
            <a:xfrm>
              <a:off x="1600395" y="2442944"/>
              <a:ext cx="4627724" cy="1247758"/>
              <a:chOff x="1600395" y="2332311"/>
              <a:chExt cx="4627724" cy="1247758"/>
            </a:xfrm>
          </p:grpSpPr>
          <p:sp>
            <p:nvSpPr>
              <p:cNvPr id="156" name="Arrow: Right 155">
                <a:extLst>
                  <a:ext uri="{FF2B5EF4-FFF2-40B4-BE49-F238E27FC236}">
                    <a16:creationId xmlns:a16="http://schemas.microsoft.com/office/drawing/2014/main" id="{E8E4F2AE-CE4D-456D-816C-56428DB60004}"/>
                  </a:ext>
                </a:extLst>
              </p:cNvPr>
              <p:cNvSpPr/>
              <p:nvPr/>
            </p:nvSpPr>
            <p:spPr bwMode="gray">
              <a:xfrm>
                <a:off x="1929759" y="2595827"/>
                <a:ext cx="614966" cy="178197"/>
              </a:xfrm>
              <a:prstGeom prst="rightArrow">
                <a:avLst>
                  <a:gd name="adj1" fmla="val 100000"/>
                  <a:gd name="adj2" fmla="val 23553"/>
                </a:avLst>
              </a:prstGeom>
              <a:solidFill>
                <a:srgbClr val="00A3E0"/>
              </a:solidFill>
              <a:ln w="9525" algn="ctr">
                <a:solidFill>
                  <a:schemeClr val="accent6"/>
                </a:solidFill>
                <a:miter lim="800000"/>
                <a:headEnd/>
                <a:tailEnd/>
              </a:ln>
            </p:spPr>
            <p:txBody>
              <a:bodyPr wrap="none" lIns="0" tIns="0" rIns="0" bIns="0" rtlCol="0" anchor="ctr"/>
              <a:lstStyle/>
              <a:p>
                <a:pPr marL="628457" defTabSz="914120">
                  <a:lnSpc>
                    <a:spcPct val="106000"/>
                  </a:lnSpc>
                  <a:defRPr/>
                </a:pPr>
                <a:r>
                  <a:rPr lang="en-US" sz="999" b="1">
                    <a:solidFill>
                      <a:srgbClr val="6B767D"/>
                    </a:solidFill>
                    <a:latin typeface="Barlow"/>
                    <a:ea typeface="Open Sans" panose="020B0606030504020204" pitchFamily="34" charset="0"/>
                  </a:rPr>
                  <a:t>Design Sessions, Deployment / Testing Approach, Sprint Plan</a:t>
                </a:r>
              </a:p>
            </p:txBody>
          </p:sp>
          <p:sp>
            <p:nvSpPr>
              <p:cNvPr id="159" name="Arrow: Right 158">
                <a:extLst>
                  <a:ext uri="{FF2B5EF4-FFF2-40B4-BE49-F238E27FC236}">
                    <a16:creationId xmlns:a16="http://schemas.microsoft.com/office/drawing/2014/main" id="{A2172A49-9C46-4F00-BFD1-706F11CA94B5}"/>
                  </a:ext>
                </a:extLst>
              </p:cNvPr>
              <p:cNvSpPr/>
              <p:nvPr/>
            </p:nvSpPr>
            <p:spPr bwMode="gray">
              <a:xfrm>
                <a:off x="1600395" y="2591744"/>
                <a:ext cx="274320" cy="178197"/>
              </a:xfrm>
              <a:prstGeom prst="rightArrow">
                <a:avLst>
                  <a:gd name="adj1" fmla="val 100000"/>
                  <a:gd name="adj2" fmla="val 23553"/>
                </a:avLst>
              </a:prstGeom>
              <a:solidFill>
                <a:srgbClr val="00A3E0"/>
              </a:solidFill>
              <a:ln w="9525" algn="ctr">
                <a:solidFill>
                  <a:schemeClr val="accent6"/>
                </a:solidFill>
                <a:miter lim="800000"/>
                <a:headEnd/>
                <a:tailEnd/>
              </a:ln>
            </p:spPr>
            <p:txBody>
              <a:bodyPr wrap="square" lIns="0" tIns="0" rIns="0" bIns="0" rtlCol="0" anchor="ctr">
                <a:normAutofit fontScale="85000" lnSpcReduction="10000"/>
              </a:bodyPr>
              <a:lstStyle/>
              <a:p>
                <a:pPr algn="ctr" defTabSz="914120">
                  <a:lnSpc>
                    <a:spcPct val="106000"/>
                  </a:lnSpc>
                  <a:defRPr/>
                </a:pPr>
                <a:r>
                  <a:rPr lang="en-US" sz="999" b="1">
                    <a:solidFill>
                      <a:prstClr val="white"/>
                    </a:solidFill>
                    <a:latin typeface="Barlow"/>
                    <a:ea typeface="Open Sans" panose="020B0606030504020204" pitchFamily="34" charset="0"/>
                  </a:rPr>
                  <a:t>Prep</a:t>
                </a:r>
              </a:p>
            </p:txBody>
          </p:sp>
          <p:sp>
            <p:nvSpPr>
              <p:cNvPr id="160" name="Arrow: Right 159">
                <a:extLst>
                  <a:ext uri="{FF2B5EF4-FFF2-40B4-BE49-F238E27FC236}">
                    <a16:creationId xmlns:a16="http://schemas.microsoft.com/office/drawing/2014/main" id="{5D511EC2-327C-4DDC-B4FD-C1EA8C86B4B9}"/>
                  </a:ext>
                </a:extLst>
              </p:cNvPr>
              <p:cNvSpPr/>
              <p:nvPr/>
            </p:nvSpPr>
            <p:spPr bwMode="gray">
              <a:xfrm>
                <a:off x="2393064" y="2811672"/>
                <a:ext cx="1188720"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fontScale="92500"/>
              </a:bodyPr>
              <a:lstStyle/>
              <a:p>
                <a:pPr algn="ctr" defTabSz="914120">
                  <a:lnSpc>
                    <a:spcPct val="106000"/>
                  </a:lnSpc>
                  <a:defRPr/>
                </a:pPr>
                <a:r>
                  <a:rPr lang="en-US" sz="999" b="1">
                    <a:solidFill>
                      <a:srgbClr val="6B767D"/>
                    </a:solidFill>
                    <a:latin typeface="Barlow"/>
                    <a:ea typeface="Open Sans" panose="020B0606030504020204" pitchFamily="34" charset="0"/>
                  </a:rPr>
                  <a:t>Development Sprints</a:t>
                </a:r>
              </a:p>
            </p:txBody>
          </p:sp>
          <p:sp>
            <p:nvSpPr>
              <p:cNvPr id="161" name="Arrow: Right 160">
                <a:extLst>
                  <a:ext uri="{FF2B5EF4-FFF2-40B4-BE49-F238E27FC236}">
                    <a16:creationId xmlns:a16="http://schemas.microsoft.com/office/drawing/2014/main" id="{957E9D75-71CA-4BDE-B1B8-16936E82174A}"/>
                  </a:ext>
                </a:extLst>
              </p:cNvPr>
              <p:cNvSpPr/>
              <p:nvPr/>
            </p:nvSpPr>
            <p:spPr bwMode="gray">
              <a:xfrm>
                <a:off x="4028048" y="3027517"/>
                <a:ext cx="39122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UAT</a:t>
                </a:r>
              </a:p>
            </p:txBody>
          </p:sp>
          <p:sp>
            <p:nvSpPr>
              <p:cNvPr id="162" name="Arrow: Right 161">
                <a:extLst>
                  <a:ext uri="{FF2B5EF4-FFF2-40B4-BE49-F238E27FC236}">
                    <a16:creationId xmlns:a16="http://schemas.microsoft.com/office/drawing/2014/main" id="{E2F3612B-B4C3-436C-9901-AD2FDAA74C42}"/>
                  </a:ext>
                </a:extLst>
              </p:cNvPr>
              <p:cNvSpPr/>
              <p:nvPr/>
            </p:nvSpPr>
            <p:spPr bwMode="gray">
              <a:xfrm>
                <a:off x="4467778" y="3027517"/>
                <a:ext cx="39122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fontScale="85000" lnSpcReduction="10000"/>
              </a:bodyPr>
              <a:lstStyle/>
              <a:p>
                <a:pPr algn="ctr" defTabSz="914120">
                  <a:lnSpc>
                    <a:spcPct val="106000"/>
                  </a:lnSpc>
                  <a:defRPr/>
                </a:pPr>
                <a:r>
                  <a:rPr lang="en-US" sz="999" b="1">
                    <a:solidFill>
                      <a:srgbClr val="6B767D"/>
                    </a:solidFill>
                    <a:latin typeface="Barlow"/>
                    <a:ea typeface="Open Sans" panose="020B0606030504020204" pitchFamily="34" charset="0"/>
                  </a:rPr>
                  <a:t>UATPT1</a:t>
                </a:r>
              </a:p>
            </p:txBody>
          </p:sp>
          <p:sp>
            <p:nvSpPr>
              <p:cNvPr id="163" name="Arrow: Right 162">
                <a:extLst>
                  <a:ext uri="{FF2B5EF4-FFF2-40B4-BE49-F238E27FC236}">
                    <a16:creationId xmlns:a16="http://schemas.microsoft.com/office/drawing/2014/main" id="{94858BA0-7231-4D04-B56B-6323044F6391}"/>
                  </a:ext>
                </a:extLst>
              </p:cNvPr>
              <p:cNvSpPr/>
              <p:nvPr/>
            </p:nvSpPr>
            <p:spPr bwMode="gray">
              <a:xfrm>
                <a:off x="3154814" y="3027517"/>
                <a:ext cx="39122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MC&amp;C</a:t>
                </a:r>
              </a:p>
            </p:txBody>
          </p:sp>
          <p:sp>
            <p:nvSpPr>
              <p:cNvPr id="164" name="Arrow: Right 163">
                <a:extLst>
                  <a:ext uri="{FF2B5EF4-FFF2-40B4-BE49-F238E27FC236}">
                    <a16:creationId xmlns:a16="http://schemas.microsoft.com/office/drawing/2014/main" id="{B7118837-CB5E-450E-A5FA-8E4EF0D7D5F8}"/>
                  </a:ext>
                </a:extLst>
              </p:cNvPr>
              <p:cNvSpPr/>
              <p:nvPr/>
            </p:nvSpPr>
            <p:spPr bwMode="gray">
              <a:xfrm>
                <a:off x="3591503" y="3029351"/>
                <a:ext cx="39122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INT1</a:t>
                </a:r>
              </a:p>
            </p:txBody>
          </p:sp>
          <p:sp>
            <p:nvSpPr>
              <p:cNvPr id="165" name="Arrow: Right 164">
                <a:extLst>
                  <a:ext uri="{FF2B5EF4-FFF2-40B4-BE49-F238E27FC236}">
                    <a16:creationId xmlns:a16="http://schemas.microsoft.com/office/drawing/2014/main" id="{20CF98D5-F3C0-44CD-9F4E-01E0377D0D65}"/>
                  </a:ext>
                </a:extLst>
              </p:cNvPr>
              <p:cNvSpPr/>
              <p:nvPr/>
            </p:nvSpPr>
            <p:spPr bwMode="gray">
              <a:xfrm>
                <a:off x="5023955" y="2850487"/>
                <a:ext cx="39122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fontScale="70000" lnSpcReduction="20000"/>
              </a:bodyPr>
              <a:lstStyle/>
              <a:p>
                <a:pPr algn="ctr" defTabSz="914120">
                  <a:lnSpc>
                    <a:spcPct val="106000"/>
                  </a:lnSpc>
                  <a:defRPr/>
                </a:pPr>
                <a:r>
                  <a:rPr lang="en-US" sz="999" b="1">
                    <a:solidFill>
                      <a:srgbClr val="6B767D"/>
                    </a:solidFill>
                    <a:latin typeface="Barlow"/>
                    <a:ea typeface="Open Sans" panose="020B0606030504020204" pitchFamily="34" charset="0"/>
                  </a:rPr>
                  <a:t>UATPT2</a:t>
                </a:r>
              </a:p>
            </p:txBody>
          </p:sp>
          <p:sp>
            <p:nvSpPr>
              <p:cNvPr id="166" name="Arrow: Right 165">
                <a:extLst>
                  <a:ext uri="{FF2B5EF4-FFF2-40B4-BE49-F238E27FC236}">
                    <a16:creationId xmlns:a16="http://schemas.microsoft.com/office/drawing/2014/main" id="{28E82F83-ECDF-40C0-9234-73EB43727550}"/>
                  </a:ext>
                </a:extLst>
              </p:cNvPr>
              <p:cNvSpPr/>
              <p:nvPr/>
            </p:nvSpPr>
            <p:spPr bwMode="gray">
              <a:xfrm>
                <a:off x="5039399" y="3401872"/>
                <a:ext cx="1188720" cy="178197"/>
              </a:xfrm>
              <a:prstGeom prst="rightArrow">
                <a:avLst>
                  <a:gd name="adj1" fmla="val 100000"/>
                  <a:gd name="adj2" fmla="val 23553"/>
                </a:avLst>
              </a:prstGeom>
              <a:solidFill>
                <a:schemeClr val="accent1"/>
              </a:solidFill>
              <a:ln w="9525" algn="ctr">
                <a:solidFill>
                  <a:schemeClr val="accent6"/>
                </a:solidFill>
                <a:miter lim="800000"/>
                <a:headEnd/>
                <a:tailEnd/>
              </a:ln>
            </p:spPr>
            <p:txBody>
              <a:bodyPr wrap="square" lIns="88873" tIns="88873" rIns="88873" bIns="88873" rtlCol="0" anchor="ctr"/>
              <a:lstStyle/>
              <a:p>
                <a:pPr algn="ctr" defTabSz="914120">
                  <a:lnSpc>
                    <a:spcPct val="106000"/>
                  </a:lnSpc>
                  <a:defRPr/>
                </a:pPr>
                <a:r>
                  <a:rPr lang="en-US" sz="999" b="1">
                    <a:solidFill>
                      <a:prstClr val="white"/>
                    </a:solidFill>
                    <a:latin typeface="Barlow"/>
                    <a:ea typeface="Open Sans" panose="020B0606030504020204" pitchFamily="34" charset="0"/>
                  </a:rPr>
                  <a:t>Hypercare</a:t>
                </a:r>
              </a:p>
            </p:txBody>
          </p:sp>
          <p:sp>
            <p:nvSpPr>
              <p:cNvPr id="154" name="Star: 5 Points 153">
                <a:extLst>
                  <a:ext uri="{FF2B5EF4-FFF2-40B4-BE49-F238E27FC236}">
                    <a16:creationId xmlns:a16="http://schemas.microsoft.com/office/drawing/2014/main" id="{5A16D353-2145-449D-AD58-E73758DCA52C}"/>
                  </a:ext>
                </a:extLst>
              </p:cNvPr>
              <p:cNvSpPr/>
              <p:nvPr/>
            </p:nvSpPr>
            <p:spPr>
              <a:xfrm>
                <a:off x="1608263" y="2370796"/>
                <a:ext cx="182880" cy="183300"/>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57132" indent="-57132" algn="r"/>
                <a:r>
                  <a:rPr lang="en-US" sz="800" b="1">
                    <a:solidFill>
                      <a:srgbClr val="6B767D"/>
                    </a:solidFill>
                  </a:rPr>
                  <a:t>Phase 1a    </a:t>
                </a:r>
              </a:p>
              <a:p>
                <a:pPr marL="57132" indent="-57132" algn="r"/>
                <a:r>
                  <a:rPr lang="en-US" sz="800" b="1">
                    <a:solidFill>
                      <a:srgbClr val="6B767D"/>
                    </a:solidFill>
                  </a:rPr>
                  <a:t>Kick Off    </a:t>
                </a:r>
              </a:p>
            </p:txBody>
          </p:sp>
          <p:sp>
            <p:nvSpPr>
              <p:cNvPr id="167" name="Star: 5 Points 166">
                <a:extLst>
                  <a:ext uri="{FF2B5EF4-FFF2-40B4-BE49-F238E27FC236}">
                    <a16:creationId xmlns:a16="http://schemas.microsoft.com/office/drawing/2014/main" id="{AC927133-42C8-40DB-8806-4FE526D541DC}"/>
                  </a:ext>
                </a:extLst>
              </p:cNvPr>
              <p:cNvSpPr/>
              <p:nvPr/>
            </p:nvSpPr>
            <p:spPr>
              <a:xfrm>
                <a:off x="4997921" y="2332311"/>
                <a:ext cx="182880" cy="183300"/>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112678" algn="r"/>
                <a:r>
                  <a:rPr lang="en-US" sz="800" b="1">
                    <a:solidFill>
                      <a:srgbClr val="6B767D"/>
                    </a:solidFill>
                  </a:rPr>
                  <a:t>Phase 1a    </a:t>
                </a:r>
              </a:p>
              <a:p>
                <a:pPr marL="112678" algn="r"/>
                <a:r>
                  <a:rPr lang="en-US" sz="800" b="1">
                    <a:solidFill>
                      <a:srgbClr val="6B767D"/>
                    </a:solidFill>
                  </a:rPr>
                  <a:t>ERP Go Live  </a:t>
                </a:r>
              </a:p>
            </p:txBody>
          </p:sp>
          <p:sp>
            <p:nvSpPr>
              <p:cNvPr id="168" name="Star: 5 Points 167">
                <a:extLst>
                  <a:ext uri="{FF2B5EF4-FFF2-40B4-BE49-F238E27FC236}">
                    <a16:creationId xmlns:a16="http://schemas.microsoft.com/office/drawing/2014/main" id="{B2508CBC-C6BA-41F0-A2DD-ACE7558ACA05}"/>
                  </a:ext>
                </a:extLst>
              </p:cNvPr>
              <p:cNvSpPr/>
              <p:nvPr/>
            </p:nvSpPr>
            <p:spPr>
              <a:xfrm>
                <a:off x="5435804" y="2332311"/>
                <a:ext cx="182880" cy="183300"/>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112360"/>
                <a:r>
                  <a:rPr lang="en-US" sz="800" b="1">
                    <a:solidFill>
                      <a:srgbClr val="6B767D"/>
                    </a:solidFill>
                  </a:rPr>
                  <a:t>Phase 1a    </a:t>
                </a:r>
                <a:endParaRPr lang="en-US" sz="800" b="1">
                  <a:solidFill>
                    <a:srgbClr val="6B767D"/>
                  </a:solidFill>
                  <a:cs typeface="Arial"/>
                </a:endParaRPr>
              </a:p>
              <a:p>
                <a:pPr marL="112360"/>
                <a:r>
                  <a:rPr lang="en-US" sz="800" b="1">
                    <a:solidFill>
                      <a:srgbClr val="6B767D"/>
                    </a:solidFill>
                  </a:rPr>
                  <a:t>EPM Go Live</a:t>
                </a:r>
                <a:endParaRPr lang="en-US" sz="800" b="1">
                  <a:solidFill>
                    <a:srgbClr val="6B767D"/>
                  </a:solidFill>
                  <a:cs typeface="Arial"/>
                </a:endParaRPr>
              </a:p>
            </p:txBody>
          </p:sp>
        </p:grpSp>
        <p:sp>
          <p:nvSpPr>
            <p:cNvPr id="201" name="TextBox 200">
              <a:extLst>
                <a:ext uri="{FF2B5EF4-FFF2-40B4-BE49-F238E27FC236}">
                  <a16:creationId xmlns:a16="http://schemas.microsoft.com/office/drawing/2014/main" id="{B5D68E86-4EBA-4429-AC8D-3C33AD1F03EE}"/>
                </a:ext>
              </a:extLst>
            </p:cNvPr>
            <p:cNvSpPr txBox="1"/>
            <p:nvPr/>
          </p:nvSpPr>
          <p:spPr>
            <a:xfrm>
              <a:off x="6718450" y="2481536"/>
              <a:ext cx="2112557" cy="338554"/>
            </a:xfrm>
            <a:prstGeom prst="rect">
              <a:avLst/>
            </a:prstGeom>
            <a:solidFill>
              <a:schemeClr val="bg1"/>
            </a:solidFill>
            <a:ln>
              <a:solidFill>
                <a:schemeClr val="tx1"/>
              </a:solidFill>
            </a:ln>
            <a:effectLst>
              <a:outerShdw blurRad="50800" dist="38100" dir="2700000" algn="tl" rotWithShape="0">
                <a:schemeClr val="accent1">
                  <a:alpha val="40000"/>
                </a:schemeClr>
              </a:outerShdw>
            </a:effectLst>
          </p:spPr>
          <p:txBody>
            <a:bodyPr wrap="square">
              <a:spAutoFit/>
            </a:bodyPr>
            <a:lstStyle>
              <a:defPPr>
                <a:defRPr lang="en-US"/>
              </a:defPPr>
              <a:lvl1pPr algn="ctr">
                <a:spcBef>
                  <a:spcPts val="600"/>
                </a:spcBef>
                <a:buSzPct val="100000"/>
                <a:defRPr sz="800">
                  <a:latin typeface="+mj-lt"/>
                </a:defRPr>
              </a:lvl1pPr>
            </a:lstStyle>
            <a:p>
              <a:r>
                <a:rPr lang="en-US">
                  <a:solidFill>
                    <a:srgbClr val="6B767D"/>
                  </a:solidFill>
                </a:rPr>
                <a:t>Ent. Structure &amp; Chart of Accounts, MDM &amp; Hierarchy, reporting, tech. architecture</a:t>
              </a:r>
            </a:p>
          </p:txBody>
        </p:sp>
      </p:grpSp>
      <p:sp>
        <p:nvSpPr>
          <p:cNvPr id="137" name="Rectangle 136">
            <a:extLst>
              <a:ext uri="{FF2B5EF4-FFF2-40B4-BE49-F238E27FC236}">
                <a16:creationId xmlns:a16="http://schemas.microsoft.com/office/drawing/2014/main" id="{FF0DDB4D-F6A3-473D-BE52-53B615A2C91A}"/>
              </a:ext>
            </a:extLst>
          </p:cNvPr>
          <p:cNvSpPr/>
          <p:nvPr/>
        </p:nvSpPr>
        <p:spPr>
          <a:xfrm>
            <a:off x="1857" y="4004998"/>
            <a:ext cx="924008" cy="5076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noAutofit/>
          </a:bodyPr>
          <a:lstStyle/>
          <a:p>
            <a:pPr algn="ctr"/>
            <a:r>
              <a:rPr lang="en-US" sz="1399" b="1">
                <a:solidFill>
                  <a:srgbClr val="6B767D"/>
                </a:solidFill>
              </a:rPr>
              <a:t>OP </a:t>
            </a:r>
          </a:p>
          <a:p>
            <a:pPr algn="ctr"/>
            <a:r>
              <a:rPr lang="en-US" sz="1399" b="1">
                <a:solidFill>
                  <a:srgbClr val="6B767D"/>
                </a:solidFill>
              </a:rPr>
              <a:t>Phase 1b</a:t>
            </a:r>
          </a:p>
        </p:txBody>
      </p:sp>
      <p:grpSp>
        <p:nvGrpSpPr>
          <p:cNvPr id="31" name="Group 30">
            <a:extLst>
              <a:ext uri="{FF2B5EF4-FFF2-40B4-BE49-F238E27FC236}">
                <a16:creationId xmlns:a16="http://schemas.microsoft.com/office/drawing/2014/main" id="{633E936F-AD0A-4239-99EA-433BBC85C96F}"/>
              </a:ext>
            </a:extLst>
          </p:cNvPr>
          <p:cNvGrpSpPr/>
          <p:nvPr/>
        </p:nvGrpSpPr>
        <p:grpSpPr>
          <a:xfrm>
            <a:off x="1772736" y="3880333"/>
            <a:ext cx="9345127" cy="1182065"/>
            <a:chOff x="1840691" y="3808886"/>
            <a:chExt cx="9347975" cy="1182426"/>
          </a:xfrm>
        </p:grpSpPr>
        <p:sp>
          <p:nvSpPr>
            <p:cNvPr id="180" name="Star: 5 Points 179">
              <a:extLst>
                <a:ext uri="{FF2B5EF4-FFF2-40B4-BE49-F238E27FC236}">
                  <a16:creationId xmlns:a16="http://schemas.microsoft.com/office/drawing/2014/main" id="{7C06B73D-4F5F-43CD-B4A6-45B39009014C}"/>
                </a:ext>
              </a:extLst>
            </p:cNvPr>
            <p:cNvSpPr/>
            <p:nvPr/>
          </p:nvSpPr>
          <p:spPr>
            <a:xfrm>
              <a:off x="1840691" y="3808886"/>
              <a:ext cx="182880" cy="183300"/>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57132" indent="-57132" algn="r"/>
              <a:r>
                <a:rPr lang="en-US" sz="800" b="1">
                  <a:solidFill>
                    <a:srgbClr val="6B767D"/>
                  </a:solidFill>
                </a:rPr>
                <a:t>Phase 1b    </a:t>
              </a:r>
            </a:p>
            <a:p>
              <a:pPr marL="57132" indent="-57132" algn="r"/>
              <a:r>
                <a:rPr lang="en-US" sz="800" b="1">
                  <a:solidFill>
                    <a:srgbClr val="6B767D"/>
                  </a:solidFill>
                </a:rPr>
                <a:t>Kick Off    </a:t>
              </a:r>
            </a:p>
          </p:txBody>
        </p:sp>
        <p:sp>
          <p:nvSpPr>
            <p:cNvPr id="181" name="Arrow: Right 180">
              <a:extLst>
                <a:ext uri="{FF2B5EF4-FFF2-40B4-BE49-F238E27FC236}">
                  <a16:creationId xmlns:a16="http://schemas.microsoft.com/office/drawing/2014/main" id="{A292115E-4364-48C8-BE6E-695B182E264C}"/>
                </a:ext>
              </a:extLst>
            </p:cNvPr>
            <p:cNvSpPr/>
            <p:nvPr/>
          </p:nvSpPr>
          <p:spPr bwMode="gray">
            <a:xfrm>
              <a:off x="2325794" y="4084717"/>
              <a:ext cx="1107073" cy="178197"/>
            </a:xfrm>
            <a:prstGeom prst="rightArrow">
              <a:avLst>
                <a:gd name="adj1" fmla="val 100000"/>
                <a:gd name="adj2" fmla="val 23553"/>
              </a:avLst>
            </a:prstGeom>
            <a:solidFill>
              <a:srgbClr val="00A3E0"/>
            </a:solidFill>
            <a:ln w="9525" algn="ctr">
              <a:solidFill>
                <a:schemeClr val="accent6"/>
              </a:solidFill>
              <a:miter lim="800000"/>
              <a:headEnd/>
              <a:tailEnd/>
            </a:ln>
          </p:spPr>
          <p:txBody>
            <a:bodyPr wrap="none" lIns="0" tIns="0" rIns="0" bIns="0" rtlCol="0" anchor="ctr"/>
            <a:lstStyle/>
            <a:p>
              <a:pPr marL="1142650" defTabSz="914120">
                <a:lnSpc>
                  <a:spcPct val="106000"/>
                </a:lnSpc>
                <a:defRPr/>
              </a:pPr>
              <a:r>
                <a:rPr lang="en-US" sz="999" b="1">
                  <a:solidFill>
                    <a:srgbClr val="6B767D"/>
                  </a:solidFill>
                  <a:latin typeface="Barlow"/>
                  <a:ea typeface="Open Sans" panose="020B0606030504020204" pitchFamily="34" charset="0"/>
                </a:rPr>
                <a:t>Design Sessions, Finalize KDDs, Deployment / Testing Approach, Sprint Plan</a:t>
              </a:r>
            </a:p>
          </p:txBody>
        </p:sp>
        <p:sp>
          <p:nvSpPr>
            <p:cNvPr id="182" name="Arrow: Right 181">
              <a:extLst>
                <a:ext uri="{FF2B5EF4-FFF2-40B4-BE49-F238E27FC236}">
                  <a16:creationId xmlns:a16="http://schemas.microsoft.com/office/drawing/2014/main" id="{4BD79DAB-C709-4379-B22A-0301F09C01B5}"/>
                </a:ext>
              </a:extLst>
            </p:cNvPr>
            <p:cNvSpPr/>
            <p:nvPr/>
          </p:nvSpPr>
          <p:spPr bwMode="gray">
            <a:xfrm>
              <a:off x="1920916" y="4072376"/>
              <a:ext cx="365760" cy="178197"/>
            </a:xfrm>
            <a:prstGeom prst="rightArrow">
              <a:avLst>
                <a:gd name="adj1" fmla="val 100000"/>
                <a:gd name="adj2" fmla="val 23553"/>
              </a:avLst>
            </a:prstGeom>
            <a:solidFill>
              <a:srgbClr val="00A3E0"/>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prstClr val="white"/>
                  </a:solidFill>
                  <a:latin typeface="Barlow"/>
                  <a:ea typeface="Open Sans" panose="020B0606030504020204" pitchFamily="34" charset="0"/>
                </a:rPr>
                <a:t>Prep</a:t>
              </a:r>
            </a:p>
          </p:txBody>
        </p:sp>
        <p:sp>
          <p:nvSpPr>
            <p:cNvPr id="183" name="Arrow: Right 182">
              <a:extLst>
                <a:ext uri="{FF2B5EF4-FFF2-40B4-BE49-F238E27FC236}">
                  <a16:creationId xmlns:a16="http://schemas.microsoft.com/office/drawing/2014/main" id="{E4AA8A7C-C27F-4E0B-88F8-5609CC4BD0AC}"/>
                </a:ext>
              </a:extLst>
            </p:cNvPr>
            <p:cNvSpPr/>
            <p:nvPr/>
          </p:nvSpPr>
          <p:spPr bwMode="gray">
            <a:xfrm>
              <a:off x="2526547" y="4312972"/>
              <a:ext cx="2834640"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88873" tIns="88873" rIns="88873" bIns="88873" rtlCol="0" anchor="ctr"/>
            <a:lstStyle/>
            <a:p>
              <a:pPr algn="ctr" defTabSz="914120">
                <a:lnSpc>
                  <a:spcPct val="106000"/>
                </a:lnSpc>
                <a:defRPr/>
              </a:pPr>
              <a:r>
                <a:rPr lang="en-US" sz="999" b="1">
                  <a:solidFill>
                    <a:srgbClr val="6B767D"/>
                  </a:solidFill>
                  <a:latin typeface="Barlow"/>
                  <a:ea typeface="Open Sans" panose="020B0606030504020204" pitchFamily="34" charset="0"/>
                </a:rPr>
                <a:t>Development Sprints</a:t>
              </a:r>
            </a:p>
          </p:txBody>
        </p:sp>
        <p:sp>
          <p:nvSpPr>
            <p:cNvPr id="185" name="Arrow: Right 184">
              <a:extLst>
                <a:ext uri="{FF2B5EF4-FFF2-40B4-BE49-F238E27FC236}">
                  <a16:creationId xmlns:a16="http://schemas.microsoft.com/office/drawing/2014/main" id="{9E43A0A4-4C95-48EA-BA4A-C1B624BB92C9}"/>
                </a:ext>
              </a:extLst>
            </p:cNvPr>
            <p:cNvSpPr/>
            <p:nvPr/>
          </p:nvSpPr>
          <p:spPr bwMode="gray">
            <a:xfrm>
              <a:off x="5427215" y="4528730"/>
              <a:ext cx="9144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04743" defTabSz="914120">
                <a:lnSpc>
                  <a:spcPct val="106000"/>
                </a:lnSpc>
                <a:defRPr/>
              </a:pPr>
              <a:r>
                <a:rPr lang="en-US" sz="999" b="1">
                  <a:solidFill>
                    <a:srgbClr val="6B767D"/>
                  </a:solidFill>
                  <a:latin typeface="Barlow"/>
                  <a:ea typeface="Open Sans" panose="020B0606030504020204" pitchFamily="34" charset="0"/>
                </a:rPr>
                <a:t>MC1</a:t>
              </a:r>
            </a:p>
          </p:txBody>
        </p:sp>
        <p:sp>
          <p:nvSpPr>
            <p:cNvPr id="186" name="Arrow: Right 185">
              <a:extLst>
                <a:ext uri="{FF2B5EF4-FFF2-40B4-BE49-F238E27FC236}">
                  <a16:creationId xmlns:a16="http://schemas.microsoft.com/office/drawing/2014/main" id="{CFEDA1E2-7186-49F6-8908-45E8F29FE6AB}"/>
                </a:ext>
              </a:extLst>
            </p:cNvPr>
            <p:cNvSpPr/>
            <p:nvPr/>
          </p:nvSpPr>
          <p:spPr bwMode="gray">
            <a:xfrm>
              <a:off x="5542244" y="4338265"/>
              <a:ext cx="463089"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INT1</a:t>
              </a:r>
            </a:p>
          </p:txBody>
        </p:sp>
        <p:sp>
          <p:nvSpPr>
            <p:cNvPr id="188" name="Arrow: Right 187">
              <a:extLst>
                <a:ext uri="{FF2B5EF4-FFF2-40B4-BE49-F238E27FC236}">
                  <a16:creationId xmlns:a16="http://schemas.microsoft.com/office/drawing/2014/main" id="{A93DAE51-5727-42C8-8AF1-08490579C9C3}"/>
                </a:ext>
              </a:extLst>
            </p:cNvPr>
            <p:cNvSpPr/>
            <p:nvPr/>
          </p:nvSpPr>
          <p:spPr bwMode="gray">
            <a:xfrm>
              <a:off x="6124277" y="4338265"/>
              <a:ext cx="463089"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INT2</a:t>
              </a:r>
            </a:p>
          </p:txBody>
        </p:sp>
        <p:sp>
          <p:nvSpPr>
            <p:cNvPr id="189" name="Arrow: Right 188">
              <a:extLst>
                <a:ext uri="{FF2B5EF4-FFF2-40B4-BE49-F238E27FC236}">
                  <a16:creationId xmlns:a16="http://schemas.microsoft.com/office/drawing/2014/main" id="{CB4F59C2-17D6-4D9E-83B4-41039DE083D5}"/>
                </a:ext>
              </a:extLst>
            </p:cNvPr>
            <p:cNvSpPr/>
            <p:nvPr/>
          </p:nvSpPr>
          <p:spPr bwMode="gray">
            <a:xfrm>
              <a:off x="6579217" y="4528730"/>
              <a:ext cx="9144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04743" defTabSz="914120">
                <a:lnSpc>
                  <a:spcPct val="106000"/>
                </a:lnSpc>
                <a:defRPr/>
              </a:pPr>
              <a:r>
                <a:rPr lang="en-US" sz="999" b="1">
                  <a:solidFill>
                    <a:srgbClr val="6B767D"/>
                  </a:solidFill>
                  <a:latin typeface="Barlow"/>
                  <a:ea typeface="Open Sans" panose="020B0606030504020204" pitchFamily="34" charset="0"/>
                </a:rPr>
                <a:t>MC3</a:t>
              </a:r>
            </a:p>
          </p:txBody>
        </p:sp>
        <p:sp>
          <p:nvSpPr>
            <p:cNvPr id="190" name="Arrow: Right 189">
              <a:extLst>
                <a:ext uri="{FF2B5EF4-FFF2-40B4-BE49-F238E27FC236}">
                  <a16:creationId xmlns:a16="http://schemas.microsoft.com/office/drawing/2014/main" id="{11DD47FD-460D-426C-BC06-B158893D7F63}"/>
                </a:ext>
              </a:extLst>
            </p:cNvPr>
            <p:cNvSpPr/>
            <p:nvPr/>
          </p:nvSpPr>
          <p:spPr bwMode="gray">
            <a:xfrm>
              <a:off x="6687814" y="4338265"/>
              <a:ext cx="463089"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INT3</a:t>
              </a:r>
            </a:p>
          </p:txBody>
        </p:sp>
        <p:sp>
          <p:nvSpPr>
            <p:cNvPr id="191" name="Arrow: Right 190">
              <a:extLst>
                <a:ext uri="{FF2B5EF4-FFF2-40B4-BE49-F238E27FC236}">
                  <a16:creationId xmlns:a16="http://schemas.microsoft.com/office/drawing/2014/main" id="{02ED8FEC-1563-46ED-9972-5C311543494D}"/>
                </a:ext>
              </a:extLst>
            </p:cNvPr>
            <p:cNvSpPr/>
            <p:nvPr/>
          </p:nvSpPr>
          <p:spPr bwMode="gray">
            <a:xfrm>
              <a:off x="7137136" y="4528730"/>
              <a:ext cx="9144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04743" defTabSz="914120">
                <a:lnSpc>
                  <a:spcPct val="106000"/>
                </a:lnSpc>
                <a:defRPr/>
              </a:pPr>
              <a:r>
                <a:rPr lang="en-US" sz="999" b="1">
                  <a:solidFill>
                    <a:srgbClr val="6B767D"/>
                  </a:solidFill>
                  <a:latin typeface="Barlow"/>
                  <a:ea typeface="Open Sans" panose="020B0606030504020204" pitchFamily="34" charset="0"/>
                </a:rPr>
                <a:t>MC UAT</a:t>
              </a:r>
            </a:p>
          </p:txBody>
        </p:sp>
        <p:sp>
          <p:nvSpPr>
            <p:cNvPr id="192" name="Arrow: Right 191">
              <a:extLst>
                <a:ext uri="{FF2B5EF4-FFF2-40B4-BE49-F238E27FC236}">
                  <a16:creationId xmlns:a16="http://schemas.microsoft.com/office/drawing/2014/main" id="{114E9DDC-5777-4A6A-BE74-2CB761497BA8}"/>
                </a:ext>
              </a:extLst>
            </p:cNvPr>
            <p:cNvSpPr/>
            <p:nvPr/>
          </p:nvSpPr>
          <p:spPr bwMode="gray">
            <a:xfrm>
              <a:off x="7219935" y="4321518"/>
              <a:ext cx="463089"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UAT</a:t>
              </a:r>
            </a:p>
          </p:txBody>
        </p:sp>
        <p:sp>
          <p:nvSpPr>
            <p:cNvPr id="194" name="Arrow: Right 193">
              <a:extLst>
                <a:ext uri="{FF2B5EF4-FFF2-40B4-BE49-F238E27FC236}">
                  <a16:creationId xmlns:a16="http://schemas.microsoft.com/office/drawing/2014/main" id="{304F83CB-F583-4501-95EA-6D28800C2921}"/>
                </a:ext>
              </a:extLst>
            </p:cNvPr>
            <p:cNvSpPr/>
            <p:nvPr/>
          </p:nvSpPr>
          <p:spPr bwMode="gray">
            <a:xfrm>
              <a:off x="7719918" y="4323950"/>
              <a:ext cx="167083"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71397" defTabSz="914120">
                <a:lnSpc>
                  <a:spcPct val="106000"/>
                </a:lnSpc>
                <a:defRPr/>
              </a:pPr>
              <a:r>
                <a:rPr lang="en-US" sz="999" b="1">
                  <a:solidFill>
                    <a:srgbClr val="6B767D"/>
                  </a:solidFill>
                  <a:latin typeface="Barlow"/>
                  <a:ea typeface="Open Sans" panose="020B0606030504020204" pitchFamily="34" charset="0"/>
                </a:rPr>
                <a:t>Cutover</a:t>
              </a:r>
            </a:p>
          </p:txBody>
        </p:sp>
        <p:sp>
          <p:nvSpPr>
            <p:cNvPr id="195" name="Star: 5 Points 194">
              <a:extLst>
                <a:ext uri="{FF2B5EF4-FFF2-40B4-BE49-F238E27FC236}">
                  <a16:creationId xmlns:a16="http://schemas.microsoft.com/office/drawing/2014/main" id="{5F7EA1DD-41FC-439A-A6AB-F6E3CB32FDF2}"/>
                </a:ext>
              </a:extLst>
            </p:cNvPr>
            <p:cNvSpPr/>
            <p:nvPr/>
          </p:nvSpPr>
          <p:spPr>
            <a:xfrm>
              <a:off x="7746659" y="3814026"/>
              <a:ext cx="182880" cy="183300"/>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112678"/>
              <a:r>
                <a:rPr lang="en-US" sz="800" b="1">
                  <a:solidFill>
                    <a:srgbClr val="6B767D"/>
                  </a:solidFill>
                </a:rPr>
                <a:t>Phase 1b Go Live</a:t>
              </a:r>
            </a:p>
          </p:txBody>
        </p:sp>
        <p:sp>
          <p:nvSpPr>
            <p:cNvPr id="196" name="Arrow: Right 195">
              <a:extLst>
                <a:ext uri="{FF2B5EF4-FFF2-40B4-BE49-F238E27FC236}">
                  <a16:creationId xmlns:a16="http://schemas.microsoft.com/office/drawing/2014/main" id="{514BE8CA-E003-4C22-9BC2-29E57224B01F}"/>
                </a:ext>
              </a:extLst>
            </p:cNvPr>
            <p:cNvSpPr/>
            <p:nvPr/>
          </p:nvSpPr>
          <p:spPr bwMode="gray">
            <a:xfrm>
              <a:off x="7840577" y="4813115"/>
              <a:ext cx="630925" cy="178197"/>
            </a:xfrm>
            <a:prstGeom prst="rightArrow">
              <a:avLst>
                <a:gd name="adj1" fmla="val 100000"/>
                <a:gd name="adj2" fmla="val 23553"/>
              </a:avLst>
            </a:prstGeom>
            <a:solidFill>
              <a:schemeClr val="accent1"/>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899" b="1">
                  <a:solidFill>
                    <a:prstClr val="white"/>
                  </a:solidFill>
                  <a:latin typeface="Barlow"/>
                  <a:ea typeface="Open Sans" panose="020B0606030504020204" pitchFamily="34" charset="0"/>
                </a:rPr>
                <a:t>Hypercare</a:t>
              </a:r>
            </a:p>
          </p:txBody>
        </p:sp>
        <p:sp>
          <p:nvSpPr>
            <p:cNvPr id="202" name="TextBox 201">
              <a:extLst>
                <a:ext uri="{FF2B5EF4-FFF2-40B4-BE49-F238E27FC236}">
                  <a16:creationId xmlns:a16="http://schemas.microsoft.com/office/drawing/2014/main" id="{064388D8-BFE0-4E07-8F90-BAF2F36AE44D}"/>
                </a:ext>
              </a:extLst>
            </p:cNvPr>
            <p:cNvSpPr txBox="1"/>
            <p:nvPr/>
          </p:nvSpPr>
          <p:spPr>
            <a:xfrm>
              <a:off x="9639353" y="3823669"/>
              <a:ext cx="1549313" cy="338554"/>
            </a:xfrm>
            <a:prstGeom prst="rect">
              <a:avLst/>
            </a:prstGeom>
            <a:solidFill>
              <a:schemeClr val="bg1"/>
            </a:solidFill>
            <a:ln>
              <a:solidFill>
                <a:schemeClr val="tx1"/>
              </a:solidFill>
            </a:ln>
            <a:effectLst>
              <a:outerShdw blurRad="50800" dist="38100" dir="2700000" algn="tl" rotWithShape="0">
                <a:schemeClr val="accent1">
                  <a:alpha val="40000"/>
                </a:schemeClr>
              </a:outerShdw>
            </a:effectLst>
          </p:spPr>
          <p:txBody>
            <a:bodyPr wrap="square">
              <a:spAutoFit/>
            </a:bodyPr>
            <a:lstStyle>
              <a:defPPr>
                <a:defRPr lang="en-US"/>
              </a:defPPr>
              <a:lvl1pPr algn="ctr">
                <a:spcBef>
                  <a:spcPts val="600"/>
                </a:spcBef>
                <a:buSzPct val="100000"/>
                <a:defRPr sz="800">
                  <a:latin typeface="+mj-lt"/>
                </a:defRPr>
              </a:lvl1pPr>
            </a:lstStyle>
            <a:p>
              <a:r>
                <a:rPr lang="en-US">
                  <a:solidFill>
                    <a:srgbClr val="6B767D"/>
                  </a:solidFill>
                </a:rPr>
                <a:t>SFDC, Order Orchestration, Invoice to Cash </a:t>
              </a:r>
            </a:p>
          </p:txBody>
        </p:sp>
      </p:grpSp>
      <p:grpSp>
        <p:nvGrpSpPr>
          <p:cNvPr id="32" name="Group 31">
            <a:extLst>
              <a:ext uri="{FF2B5EF4-FFF2-40B4-BE49-F238E27FC236}">
                <a16:creationId xmlns:a16="http://schemas.microsoft.com/office/drawing/2014/main" id="{6E065B17-E45C-472B-A043-3AFD693636DC}"/>
              </a:ext>
            </a:extLst>
          </p:cNvPr>
          <p:cNvGrpSpPr/>
          <p:nvPr/>
        </p:nvGrpSpPr>
        <p:grpSpPr>
          <a:xfrm>
            <a:off x="4971083" y="5100211"/>
            <a:ext cx="6988738" cy="1243178"/>
            <a:chOff x="5555710" y="5013409"/>
            <a:chExt cx="6990867" cy="1243556"/>
          </a:xfrm>
        </p:grpSpPr>
        <p:sp>
          <p:nvSpPr>
            <p:cNvPr id="197" name="Star: 5 Points 196">
              <a:extLst>
                <a:ext uri="{FF2B5EF4-FFF2-40B4-BE49-F238E27FC236}">
                  <a16:creationId xmlns:a16="http://schemas.microsoft.com/office/drawing/2014/main" id="{924FE804-A058-459C-A2EA-7F05FB564E88}"/>
                </a:ext>
              </a:extLst>
            </p:cNvPr>
            <p:cNvSpPr/>
            <p:nvPr/>
          </p:nvSpPr>
          <p:spPr>
            <a:xfrm>
              <a:off x="5555710" y="5018701"/>
              <a:ext cx="182880" cy="183300"/>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57132" indent="-57132" algn="r"/>
              <a:r>
                <a:rPr lang="en-US" sz="800" b="1">
                  <a:solidFill>
                    <a:srgbClr val="6B767D"/>
                  </a:solidFill>
                </a:rPr>
                <a:t>Phase 2   </a:t>
              </a:r>
            </a:p>
            <a:p>
              <a:pPr marL="57132" indent="-57132" algn="r"/>
              <a:r>
                <a:rPr lang="en-US" sz="800" b="1">
                  <a:solidFill>
                    <a:srgbClr val="6B767D"/>
                  </a:solidFill>
                </a:rPr>
                <a:t>Kick Off    </a:t>
              </a:r>
            </a:p>
          </p:txBody>
        </p:sp>
        <p:sp>
          <p:nvSpPr>
            <p:cNvPr id="198" name="Arrow: Right 197">
              <a:extLst>
                <a:ext uri="{FF2B5EF4-FFF2-40B4-BE49-F238E27FC236}">
                  <a16:creationId xmlns:a16="http://schemas.microsoft.com/office/drawing/2014/main" id="{40CFFFBD-B558-4324-AAA1-4533B1FB2A5E}"/>
                </a:ext>
              </a:extLst>
            </p:cNvPr>
            <p:cNvSpPr/>
            <p:nvPr/>
          </p:nvSpPr>
          <p:spPr bwMode="gray">
            <a:xfrm>
              <a:off x="5833880" y="5279138"/>
              <a:ext cx="1107073" cy="178197"/>
            </a:xfrm>
            <a:prstGeom prst="rightArrow">
              <a:avLst>
                <a:gd name="adj1" fmla="val 100000"/>
                <a:gd name="adj2" fmla="val 23553"/>
              </a:avLst>
            </a:prstGeom>
            <a:solidFill>
              <a:srgbClr val="00A3E0"/>
            </a:solidFill>
            <a:ln w="9525" algn="ctr">
              <a:solidFill>
                <a:schemeClr val="accent6"/>
              </a:solidFill>
              <a:miter lim="800000"/>
              <a:headEnd/>
              <a:tailEnd/>
            </a:ln>
          </p:spPr>
          <p:txBody>
            <a:bodyPr wrap="none" lIns="0" tIns="0" rIns="0" bIns="0" rtlCol="0" anchor="ctr"/>
            <a:lstStyle/>
            <a:p>
              <a:pPr marL="1142650" defTabSz="914120">
                <a:lnSpc>
                  <a:spcPct val="106000"/>
                </a:lnSpc>
                <a:defRPr/>
              </a:pPr>
              <a:r>
                <a:rPr lang="en-US" sz="999" b="1">
                  <a:solidFill>
                    <a:srgbClr val="6B767D"/>
                  </a:solidFill>
                  <a:latin typeface="Barlow"/>
                  <a:ea typeface="Open Sans" panose="020B0606030504020204" pitchFamily="34" charset="0"/>
                </a:rPr>
                <a:t>Design Sessions, Finalize KDDs, Deployment / Testing Approach, Sprint Plan</a:t>
              </a:r>
            </a:p>
          </p:txBody>
        </p:sp>
        <p:sp>
          <p:nvSpPr>
            <p:cNvPr id="199" name="Arrow: Right 198">
              <a:extLst>
                <a:ext uri="{FF2B5EF4-FFF2-40B4-BE49-F238E27FC236}">
                  <a16:creationId xmlns:a16="http://schemas.microsoft.com/office/drawing/2014/main" id="{F3E4414E-F2C8-470B-9A73-23AC16B3E4E7}"/>
                </a:ext>
              </a:extLst>
            </p:cNvPr>
            <p:cNvSpPr/>
            <p:nvPr/>
          </p:nvSpPr>
          <p:spPr bwMode="gray">
            <a:xfrm>
              <a:off x="5623930" y="5282191"/>
              <a:ext cx="182880" cy="178197"/>
            </a:xfrm>
            <a:prstGeom prst="rightArrow">
              <a:avLst>
                <a:gd name="adj1" fmla="val 100000"/>
                <a:gd name="adj2" fmla="val 23553"/>
              </a:avLst>
            </a:prstGeom>
            <a:solidFill>
              <a:srgbClr val="00A3E0"/>
            </a:solidFill>
            <a:ln w="9525" algn="ctr">
              <a:solidFill>
                <a:schemeClr val="accent6"/>
              </a:solidFill>
              <a:miter lim="800000"/>
              <a:headEnd/>
              <a:tailEnd/>
            </a:ln>
          </p:spPr>
          <p:txBody>
            <a:bodyPr wrap="none" lIns="0" tIns="0" rIns="0" bIns="0" rtlCol="0" anchor="ctr">
              <a:normAutofit/>
            </a:bodyPr>
            <a:lstStyle/>
            <a:p>
              <a:pPr algn="r" defTabSz="914120">
                <a:lnSpc>
                  <a:spcPct val="106000"/>
                </a:lnSpc>
                <a:defRPr/>
              </a:pPr>
              <a:r>
                <a:rPr lang="en-US" sz="999" b="1">
                  <a:solidFill>
                    <a:srgbClr val="6B767D"/>
                  </a:solidFill>
                  <a:latin typeface="Barlow"/>
                  <a:ea typeface="Open Sans" panose="020B0606030504020204" pitchFamily="34" charset="0"/>
                </a:rPr>
                <a:t>Prep      </a:t>
              </a:r>
            </a:p>
          </p:txBody>
        </p:sp>
        <p:sp>
          <p:nvSpPr>
            <p:cNvPr id="206" name="TextBox 205">
              <a:extLst>
                <a:ext uri="{FF2B5EF4-FFF2-40B4-BE49-F238E27FC236}">
                  <a16:creationId xmlns:a16="http://schemas.microsoft.com/office/drawing/2014/main" id="{8833EA22-2F3E-4C6E-AE85-97C5516EC82E}"/>
                </a:ext>
              </a:extLst>
            </p:cNvPr>
            <p:cNvSpPr txBox="1"/>
            <p:nvPr/>
          </p:nvSpPr>
          <p:spPr>
            <a:xfrm>
              <a:off x="9148551" y="5013409"/>
              <a:ext cx="1604503" cy="215444"/>
            </a:xfrm>
            <a:prstGeom prst="rect">
              <a:avLst/>
            </a:prstGeom>
            <a:solidFill>
              <a:schemeClr val="bg1"/>
            </a:solidFill>
            <a:ln>
              <a:solidFill>
                <a:schemeClr val="tx1"/>
              </a:solidFill>
            </a:ln>
            <a:effectLst>
              <a:outerShdw blurRad="50800" dist="38100" dir="2700000" algn="tl" rotWithShape="0">
                <a:schemeClr val="accent1">
                  <a:alpha val="40000"/>
                </a:schemeClr>
              </a:outerShdw>
            </a:effectLst>
          </p:spPr>
          <p:txBody>
            <a:bodyPr wrap="square">
              <a:spAutoFit/>
            </a:bodyPr>
            <a:lstStyle/>
            <a:p>
              <a:pPr algn="ctr">
                <a:spcBef>
                  <a:spcPts val="599"/>
                </a:spcBef>
                <a:buSzPct val="100000"/>
              </a:pPr>
              <a:r>
                <a:rPr lang="en-US" sz="800">
                  <a:solidFill>
                    <a:srgbClr val="6B767D"/>
                  </a:solidFill>
                  <a:latin typeface="+mj-lt"/>
                </a:rPr>
                <a:t>Supply Chain &amp; Finance</a:t>
              </a:r>
            </a:p>
          </p:txBody>
        </p:sp>
        <p:sp>
          <p:nvSpPr>
            <p:cNvPr id="207" name="Arrow: Right 206">
              <a:extLst>
                <a:ext uri="{FF2B5EF4-FFF2-40B4-BE49-F238E27FC236}">
                  <a16:creationId xmlns:a16="http://schemas.microsoft.com/office/drawing/2014/main" id="{0B928E2A-8471-4900-93CE-38736EECE991}"/>
                </a:ext>
              </a:extLst>
            </p:cNvPr>
            <p:cNvSpPr/>
            <p:nvPr/>
          </p:nvSpPr>
          <p:spPr bwMode="gray">
            <a:xfrm>
              <a:off x="6567836" y="5534852"/>
              <a:ext cx="3474720"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88873" tIns="88873" rIns="88873" bIns="88873" rtlCol="0" anchor="ctr"/>
            <a:lstStyle/>
            <a:p>
              <a:pPr algn="ctr" defTabSz="914120">
                <a:lnSpc>
                  <a:spcPct val="106000"/>
                </a:lnSpc>
                <a:defRPr/>
              </a:pPr>
              <a:r>
                <a:rPr lang="en-US" sz="999" b="1">
                  <a:solidFill>
                    <a:srgbClr val="6B767D"/>
                  </a:solidFill>
                  <a:latin typeface="Barlow"/>
                  <a:ea typeface="Open Sans" panose="020B0606030504020204" pitchFamily="34" charset="0"/>
                </a:rPr>
                <a:t>Development Sprints</a:t>
              </a:r>
            </a:p>
          </p:txBody>
        </p:sp>
        <p:sp>
          <p:nvSpPr>
            <p:cNvPr id="208" name="Arrow: Right 207">
              <a:extLst>
                <a:ext uri="{FF2B5EF4-FFF2-40B4-BE49-F238E27FC236}">
                  <a16:creationId xmlns:a16="http://schemas.microsoft.com/office/drawing/2014/main" id="{883CF49A-270C-4BD1-B097-C582D24277DF}"/>
                </a:ext>
              </a:extLst>
            </p:cNvPr>
            <p:cNvSpPr/>
            <p:nvPr/>
          </p:nvSpPr>
          <p:spPr bwMode="gray">
            <a:xfrm>
              <a:off x="10034009" y="5765825"/>
              <a:ext cx="9144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04743" defTabSz="914120">
                <a:lnSpc>
                  <a:spcPct val="106000"/>
                </a:lnSpc>
                <a:defRPr/>
              </a:pPr>
              <a:r>
                <a:rPr lang="en-US" sz="999" b="1">
                  <a:solidFill>
                    <a:srgbClr val="6B767D"/>
                  </a:solidFill>
                  <a:latin typeface="Barlow"/>
                  <a:ea typeface="Open Sans" panose="020B0606030504020204" pitchFamily="34" charset="0"/>
                </a:rPr>
                <a:t>MC1</a:t>
              </a:r>
            </a:p>
          </p:txBody>
        </p:sp>
        <p:sp>
          <p:nvSpPr>
            <p:cNvPr id="209" name="Arrow: Right 208">
              <a:extLst>
                <a:ext uri="{FF2B5EF4-FFF2-40B4-BE49-F238E27FC236}">
                  <a16:creationId xmlns:a16="http://schemas.microsoft.com/office/drawing/2014/main" id="{55F794F0-E4CA-47AF-81FF-504E8565E178}"/>
                </a:ext>
              </a:extLst>
            </p:cNvPr>
            <p:cNvSpPr/>
            <p:nvPr/>
          </p:nvSpPr>
          <p:spPr bwMode="gray">
            <a:xfrm>
              <a:off x="10133858" y="5518909"/>
              <a:ext cx="463089"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INT1</a:t>
              </a:r>
            </a:p>
          </p:txBody>
        </p:sp>
        <p:sp>
          <p:nvSpPr>
            <p:cNvPr id="211" name="Arrow: Right 210">
              <a:extLst>
                <a:ext uri="{FF2B5EF4-FFF2-40B4-BE49-F238E27FC236}">
                  <a16:creationId xmlns:a16="http://schemas.microsoft.com/office/drawing/2014/main" id="{DEBF0FBF-A366-42B5-BED2-2D8D7E5D6FF4}"/>
                </a:ext>
              </a:extLst>
            </p:cNvPr>
            <p:cNvSpPr/>
            <p:nvPr/>
          </p:nvSpPr>
          <p:spPr bwMode="gray">
            <a:xfrm>
              <a:off x="10599886" y="5751242"/>
              <a:ext cx="9144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04743" defTabSz="914120">
                <a:lnSpc>
                  <a:spcPct val="106000"/>
                </a:lnSpc>
                <a:defRPr/>
              </a:pPr>
              <a:r>
                <a:rPr lang="en-US" sz="999" b="1">
                  <a:solidFill>
                    <a:srgbClr val="6B767D"/>
                  </a:solidFill>
                  <a:latin typeface="Barlow"/>
                  <a:ea typeface="Open Sans" panose="020B0606030504020204" pitchFamily="34" charset="0"/>
                </a:rPr>
                <a:t>MC2</a:t>
              </a:r>
            </a:p>
          </p:txBody>
        </p:sp>
        <p:sp>
          <p:nvSpPr>
            <p:cNvPr id="212" name="Arrow: Right 211">
              <a:extLst>
                <a:ext uri="{FF2B5EF4-FFF2-40B4-BE49-F238E27FC236}">
                  <a16:creationId xmlns:a16="http://schemas.microsoft.com/office/drawing/2014/main" id="{086EEBD1-EE15-456D-8AB5-FCB4976ADEB9}"/>
                </a:ext>
              </a:extLst>
            </p:cNvPr>
            <p:cNvSpPr/>
            <p:nvPr/>
          </p:nvSpPr>
          <p:spPr bwMode="gray">
            <a:xfrm>
              <a:off x="10681075" y="5518909"/>
              <a:ext cx="463089"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INT2</a:t>
              </a:r>
            </a:p>
          </p:txBody>
        </p:sp>
        <p:sp>
          <p:nvSpPr>
            <p:cNvPr id="221" name="Arrow: Right 220">
              <a:extLst>
                <a:ext uri="{FF2B5EF4-FFF2-40B4-BE49-F238E27FC236}">
                  <a16:creationId xmlns:a16="http://schemas.microsoft.com/office/drawing/2014/main" id="{B74F6DE3-5BDD-40E3-8B10-577252E3C338}"/>
                </a:ext>
              </a:extLst>
            </p:cNvPr>
            <p:cNvSpPr/>
            <p:nvPr/>
          </p:nvSpPr>
          <p:spPr bwMode="gray">
            <a:xfrm>
              <a:off x="11144163" y="5751242"/>
              <a:ext cx="91441"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04743" defTabSz="914120">
                <a:lnSpc>
                  <a:spcPct val="106000"/>
                </a:lnSpc>
                <a:defRPr/>
              </a:pPr>
              <a:r>
                <a:rPr lang="en-US" sz="999" b="1">
                  <a:solidFill>
                    <a:srgbClr val="6B767D"/>
                  </a:solidFill>
                  <a:latin typeface="Barlow"/>
                  <a:ea typeface="Open Sans" panose="020B0606030504020204" pitchFamily="34" charset="0"/>
                </a:rPr>
                <a:t>MC UAT</a:t>
              </a:r>
            </a:p>
          </p:txBody>
        </p:sp>
        <p:sp>
          <p:nvSpPr>
            <p:cNvPr id="222" name="Arrow: Right 221">
              <a:extLst>
                <a:ext uri="{FF2B5EF4-FFF2-40B4-BE49-F238E27FC236}">
                  <a16:creationId xmlns:a16="http://schemas.microsoft.com/office/drawing/2014/main" id="{FBF6A5F5-30BD-4893-AF1D-F7D70430E0DA}"/>
                </a:ext>
              </a:extLst>
            </p:cNvPr>
            <p:cNvSpPr/>
            <p:nvPr/>
          </p:nvSpPr>
          <p:spPr bwMode="gray">
            <a:xfrm>
              <a:off x="11227418" y="5518909"/>
              <a:ext cx="463089"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999" b="1">
                  <a:solidFill>
                    <a:srgbClr val="6B767D"/>
                  </a:solidFill>
                  <a:latin typeface="Barlow"/>
                  <a:ea typeface="Open Sans" panose="020B0606030504020204" pitchFamily="34" charset="0"/>
                </a:rPr>
                <a:t>UAT</a:t>
              </a:r>
            </a:p>
          </p:txBody>
        </p:sp>
        <p:sp>
          <p:nvSpPr>
            <p:cNvPr id="223" name="Arrow: Right 222">
              <a:extLst>
                <a:ext uri="{FF2B5EF4-FFF2-40B4-BE49-F238E27FC236}">
                  <a16:creationId xmlns:a16="http://schemas.microsoft.com/office/drawing/2014/main" id="{46255BD0-DFA6-41CC-AFEC-B6F6F1C1AE22}"/>
                </a:ext>
              </a:extLst>
            </p:cNvPr>
            <p:cNvSpPr/>
            <p:nvPr/>
          </p:nvSpPr>
          <p:spPr bwMode="gray">
            <a:xfrm>
              <a:off x="11726054" y="5522442"/>
              <a:ext cx="167083" cy="178197"/>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71397" defTabSz="914120">
                <a:lnSpc>
                  <a:spcPct val="106000"/>
                </a:lnSpc>
                <a:defRPr/>
              </a:pPr>
              <a:r>
                <a:rPr lang="en-US" sz="999" b="1">
                  <a:solidFill>
                    <a:srgbClr val="6B767D"/>
                  </a:solidFill>
                  <a:latin typeface="Barlow"/>
                  <a:ea typeface="Open Sans" panose="020B0606030504020204" pitchFamily="34" charset="0"/>
                </a:rPr>
                <a:t>Cutover</a:t>
              </a:r>
            </a:p>
          </p:txBody>
        </p:sp>
        <p:sp>
          <p:nvSpPr>
            <p:cNvPr id="226" name="Star: 5 Points 225">
              <a:extLst>
                <a:ext uri="{FF2B5EF4-FFF2-40B4-BE49-F238E27FC236}">
                  <a16:creationId xmlns:a16="http://schemas.microsoft.com/office/drawing/2014/main" id="{B088765C-BA75-4140-90C4-BE3B47EFCCE6}"/>
                </a:ext>
              </a:extLst>
            </p:cNvPr>
            <p:cNvSpPr/>
            <p:nvPr/>
          </p:nvSpPr>
          <p:spPr>
            <a:xfrm>
              <a:off x="11863550" y="5062976"/>
              <a:ext cx="182880" cy="183300"/>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112678" algn="r"/>
              <a:r>
                <a:rPr lang="en-US" sz="800" b="1">
                  <a:solidFill>
                    <a:srgbClr val="6B767D"/>
                  </a:solidFill>
                </a:rPr>
                <a:t>Phase 2 Go Live   </a:t>
              </a:r>
            </a:p>
          </p:txBody>
        </p:sp>
        <p:sp>
          <p:nvSpPr>
            <p:cNvPr id="234" name="Arrow: Right 233">
              <a:extLst>
                <a:ext uri="{FF2B5EF4-FFF2-40B4-BE49-F238E27FC236}">
                  <a16:creationId xmlns:a16="http://schemas.microsoft.com/office/drawing/2014/main" id="{BEA2A9FE-AB46-4394-95A4-651DF98FB6DF}"/>
                </a:ext>
              </a:extLst>
            </p:cNvPr>
            <p:cNvSpPr/>
            <p:nvPr/>
          </p:nvSpPr>
          <p:spPr bwMode="gray">
            <a:xfrm>
              <a:off x="11915652" y="6078768"/>
              <a:ext cx="630925" cy="178197"/>
            </a:xfrm>
            <a:prstGeom prst="rightArrow">
              <a:avLst>
                <a:gd name="adj1" fmla="val 100000"/>
                <a:gd name="adj2" fmla="val 23553"/>
              </a:avLst>
            </a:prstGeom>
            <a:solidFill>
              <a:schemeClr val="accent1"/>
            </a:solidFill>
            <a:ln w="9525" algn="ctr">
              <a:solidFill>
                <a:schemeClr val="accent6"/>
              </a:solidFill>
              <a:miter lim="800000"/>
              <a:headEnd/>
              <a:tailEnd/>
            </a:ln>
          </p:spPr>
          <p:txBody>
            <a:bodyPr wrap="square" lIns="0" tIns="0" rIns="0" bIns="0" rtlCol="0" anchor="ctr">
              <a:normAutofit/>
            </a:bodyPr>
            <a:lstStyle/>
            <a:p>
              <a:pPr algn="ctr" defTabSz="914120">
                <a:lnSpc>
                  <a:spcPct val="106000"/>
                </a:lnSpc>
                <a:defRPr/>
              </a:pPr>
              <a:r>
                <a:rPr lang="en-US" sz="899" b="1">
                  <a:solidFill>
                    <a:prstClr val="white"/>
                  </a:solidFill>
                  <a:latin typeface="Barlow"/>
                  <a:ea typeface="Open Sans" panose="020B0606030504020204" pitchFamily="34" charset="0"/>
                </a:rPr>
                <a:t>Hypercare</a:t>
              </a:r>
            </a:p>
          </p:txBody>
        </p:sp>
      </p:grpSp>
      <p:sp>
        <p:nvSpPr>
          <p:cNvPr id="69" name="Star: 5 Points 68">
            <a:extLst>
              <a:ext uri="{FF2B5EF4-FFF2-40B4-BE49-F238E27FC236}">
                <a16:creationId xmlns:a16="http://schemas.microsoft.com/office/drawing/2014/main" id="{5B19BD64-BA18-42CC-A548-4F13EC0063B4}"/>
              </a:ext>
            </a:extLst>
          </p:cNvPr>
          <p:cNvSpPr/>
          <p:nvPr/>
        </p:nvSpPr>
        <p:spPr>
          <a:xfrm>
            <a:off x="6957217" y="3883363"/>
            <a:ext cx="182824" cy="183244"/>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112360"/>
            <a:r>
              <a:rPr lang="en-US" sz="800" b="1">
                <a:solidFill>
                  <a:srgbClr val="6B767D"/>
                </a:solidFill>
              </a:rPr>
              <a:t>MDM </a:t>
            </a:r>
            <a:endParaRPr lang="en-US" sz="2399">
              <a:solidFill>
                <a:srgbClr val="6B767D"/>
              </a:solidFill>
            </a:endParaRPr>
          </a:p>
          <a:p>
            <a:pPr marL="112360"/>
            <a:r>
              <a:rPr lang="en-US" sz="800" b="1">
                <a:solidFill>
                  <a:srgbClr val="6B767D"/>
                </a:solidFill>
              </a:rPr>
              <a:t>Go live</a:t>
            </a:r>
            <a:endParaRPr lang="en-US" sz="2399">
              <a:solidFill>
                <a:srgbClr val="6B767D"/>
              </a:solidFill>
              <a:cs typeface="Arial"/>
            </a:endParaRPr>
          </a:p>
        </p:txBody>
      </p:sp>
      <p:sp>
        <p:nvSpPr>
          <p:cNvPr id="7" name="Arrow: Right 6">
            <a:extLst>
              <a:ext uri="{FF2B5EF4-FFF2-40B4-BE49-F238E27FC236}">
                <a16:creationId xmlns:a16="http://schemas.microsoft.com/office/drawing/2014/main" id="{106A9400-D80A-7DA2-91F2-2BC6421A5604}"/>
              </a:ext>
            </a:extLst>
          </p:cNvPr>
          <p:cNvSpPr/>
          <p:nvPr/>
        </p:nvSpPr>
        <p:spPr bwMode="gray">
          <a:xfrm>
            <a:off x="4870875" y="3198389"/>
            <a:ext cx="167032" cy="178143"/>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71397" defTabSz="914120">
              <a:lnSpc>
                <a:spcPct val="106000"/>
              </a:lnSpc>
              <a:defRPr/>
            </a:pPr>
            <a:r>
              <a:rPr lang="en-US" sz="999" b="1">
                <a:solidFill>
                  <a:srgbClr val="6B767D"/>
                </a:solidFill>
                <a:latin typeface="Barlow"/>
                <a:ea typeface="Open Sans" panose="020B0606030504020204" pitchFamily="34" charset="0"/>
              </a:rPr>
              <a:t>Cutover</a:t>
            </a:r>
          </a:p>
        </p:txBody>
      </p:sp>
      <p:sp>
        <p:nvSpPr>
          <p:cNvPr id="8" name="Star: 5 Points 7">
            <a:extLst>
              <a:ext uri="{FF2B5EF4-FFF2-40B4-BE49-F238E27FC236}">
                <a16:creationId xmlns:a16="http://schemas.microsoft.com/office/drawing/2014/main" id="{287ABF97-EE6A-2673-E2F4-9A31441D562F}"/>
              </a:ext>
            </a:extLst>
          </p:cNvPr>
          <p:cNvSpPr/>
          <p:nvPr/>
        </p:nvSpPr>
        <p:spPr>
          <a:xfrm>
            <a:off x="2528623" y="2204821"/>
            <a:ext cx="182824" cy="183244"/>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112360"/>
            <a:r>
              <a:rPr lang="en-US" sz="800" b="1">
                <a:solidFill>
                  <a:srgbClr val="6B767D"/>
                </a:solidFill>
              </a:rPr>
              <a:t>Design/ Requirements Freeze</a:t>
            </a:r>
            <a:endParaRPr lang="en-US" sz="2399">
              <a:solidFill>
                <a:srgbClr val="6B767D"/>
              </a:solidFill>
            </a:endParaRPr>
          </a:p>
        </p:txBody>
      </p:sp>
      <p:sp>
        <p:nvSpPr>
          <p:cNvPr id="9" name="Star: 5 Points 8">
            <a:extLst>
              <a:ext uri="{FF2B5EF4-FFF2-40B4-BE49-F238E27FC236}">
                <a16:creationId xmlns:a16="http://schemas.microsoft.com/office/drawing/2014/main" id="{97725F9A-5117-6B93-377A-0496AA4B5BBA}"/>
              </a:ext>
            </a:extLst>
          </p:cNvPr>
          <p:cNvSpPr/>
          <p:nvPr/>
        </p:nvSpPr>
        <p:spPr>
          <a:xfrm>
            <a:off x="4782187" y="3395084"/>
            <a:ext cx="182824" cy="183244"/>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112360"/>
            <a:r>
              <a:rPr lang="en-US" sz="800" b="1">
                <a:solidFill>
                  <a:srgbClr val="6B767D"/>
                </a:solidFill>
              </a:rPr>
              <a:t>Phase 1a Code Freeze</a:t>
            </a:r>
            <a:endParaRPr lang="en-US" sz="2399">
              <a:solidFill>
                <a:srgbClr val="6B767D"/>
              </a:solidFill>
            </a:endParaRPr>
          </a:p>
        </p:txBody>
      </p:sp>
      <p:sp>
        <p:nvSpPr>
          <p:cNvPr id="10" name="Star: 5 Points 9">
            <a:extLst>
              <a:ext uri="{FF2B5EF4-FFF2-40B4-BE49-F238E27FC236}">
                <a16:creationId xmlns:a16="http://schemas.microsoft.com/office/drawing/2014/main" id="{F9316E4D-258D-DD74-0899-ADF8DBCCF6FC}"/>
              </a:ext>
            </a:extLst>
          </p:cNvPr>
          <p:cNvSpPr/>
          <p:nvPr/>
        </p:nvSpPr>
        <p:spPr>
          <a:xfrm>
            <a:off x="7527725" y="4712308"/>
            <a:ext cx="182824" cy="183244"/>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112360"/>
            <a:r>
              <a:rPr lang="en-US" sz="800" b="1">
                <a:solidFill>
                  <a:srgbClr val="6B767D"/>
                </a:solidFill>
              </a:rPr>
              <a:t>Phase 1b Code Freeze</a:t>
            </a:r>
            <a:endParaRPr lang="en-US" sz="2399">
              <a:solidFill>
                <a:srgbClr val="6B767D"/>
              </a:solidFill>
            </a:endParaRPr>
          </a:p>
        </p:txBody>
      </p:sp>
      <p:sp>
        <p:nvSpPr>
          <p:cNvPr id="11" name="Star: 5 Points 10">
            <a:extLst>
              <a:ext uri="{FF2B5EF4-FFF2-40B4-BE49-F238E27FC236}">
                <a16:creationId xmlns:a16="http://schemas.microsoft.com/office/drawing/2014/main" id="{7C1DCD0E-53D5-9C74-F5A0-7754D8737A60}"/>
              </a:ext>
            </a:extLst>
          </p:cNvPr>
          <p:cNvSpPr/>
          <p:nvPr/>
        </p:nvSpPr>
        <p:spPr>
          <a:xfrm>
            <a:off x="11027095" y="5862894"/>
            <a:ext cx="182824" cy="183244"/>
          </a:xfrm>
          <a:prstGeom prst="star5">
            <a:avLst/>
          </a:prstGeom>
          <a:solidFill>
            <a:srgbClr val="F3753F"/>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182824" tIns="182824" rIns="182824" bIns="182824" rtlCol="0" anchor="ctr"/>
          <a:lstStyle/>
          <a:p>
            <a:pPr marL="112360"/>
            <a:r>
              <a:rPr lang="en-US" sz="800" b="1">
                <a:solidFill>
                  <a:srgbClr val="6B767D"/>
                </a:solidFill>
              </a:rPr>
              <a:t>Phase 2 </a:t>
            </a:r>
            <a:endParaRPr lang="en-US" sz="2399">
              <a:solidFill>
                <a:srgbClr val="6B767D"/>
              </a:solidFill>
            </a:endParaRPr>
          </a:p>
          <a:p>
            <a:pPr marL="112360"/>
            <a:r>
              <a:rPr lang="en-US" sz="800" b="1">
                <a:solidFill>
                  <a:srgbClr val="6B767D"/>
                </a:solidFill>
              </a:rPr>
              <a:t>Code Freeze</a:t>
            </a:r>
            <a:endParaRPr lang="en-US" sz="2399">
              <a:solidFill>
                <a:srgbClr val="6B767D"/>
              </a:solidFill>
              <a:cs typeface="Arial"/>
            </a:endParaRPr>
          </a:p>
        </p:txBody>
      </p:sp>
      <p:sp>
        <p:nvSpPr>
          <p:cNvPr id="12" name="TextBox 11">
            <a:extLst>
              <a:ext uri="{FF2B5EF4-FFF2-40B4-BE49-F238E27FC236}">
                <a16:creationId xmlns:a16="http://schemas.microsoft.com/office/drawing/2014/main" id="{FFFA758F-2A73-313A-1615-576136658536}"/>
              </a:ext>
            </a:extLst>
          </p:cNvPr>
          <p:cNvSpPr txBox="1"/>
          <p:nvPr/>
        </p:nvSpPr>
        <p:spPr>
          <a:xfrm>
            <a:off x="5027325" y="1811402"/>
            <a:ext cx="2365835" cy="623058"/>
          </a:xfrm>
          <a:prstGeom prst="rect">
            <a:avLst/>
          </a:prstGeom>
          <a:solidFill>
            <a:schemeClr val="bg1"/>
          </a:solidFill>
          <a:ln>
            <a:solidFill>
              <a:schemeClr val="tx1"/>
            </a:solidFill>
          </a:ln>
          <a:effectLst>
            <a:outerShdw blurRad="50800" dist="38100" dir="2700000" algn="tl" rotWithShape="0">
              <a:schemeClr val="accent1">
                <a:alpha val="40000"/>
              </a:schemeClr>
            </a:outerShdw>
          </a:effectLst>
        </p:spPr>
        <p:txBody>
          <a:bodyPr wrap="square" lIns="91412" tIns="45706" rIns="91412" bIns="45706" anchor="t">
            <a:spAutoFit/>
          </a:bodyPr>
          <a:lstStyle>
            <a:defPPr>
              <a:defRPr lang="en-US"/>
            </a:defPPr>
            <a:lvl1pPr algn="ctr">
              <a:spcBef>
                <a:spcPts val="600"/>
              </a:spcBef>
              <a:buSzPct val="100000"/>
              <a:defRPr sz="800">
                <a:latin typeface="+mj-lt"/>
              </a:defRPr>
            </a:lvl1pPr>
          </a:lstStyle>
          <a:p>
            <a:pPr algn="l">
              <a:spcBef>
                <a:spcPts val="100"/>
              </a:spcBef>
              <a:buFont typeface="Arial"/>
              <a:buChar char="•"/>
            </a:pPr>
            <a:r>
              <a:rPr lang="en-US">
                <a:solidFill>
                  <a:srgbClr val="6B767D"/>
                </a:solidFill>
              </a:rPr>
              <a:t>Finalize COA, Enterprise Structure</a:t>
            </a:r>
          </a:p>
          <a:p>
            <a:pPr algn="l">
              <a:spcBef>
                <a:spcPts val="100"/>
              </a:spcBef>
              <a:buFont typeface="Arial"/>
              <a:buChar char="•"/>
            </a:pPr>
            <a:r>
              <a:rPr lang="en-US">
                <a:solidFill>
                  <a:srgbClr val="6B767D"/>
                </a:solidFill>
                <a:cs typeface="Arial"/>
              </a:rPr>
              <a:t>Capture User Stories (Requirements)</a:t>
            </a:r>
          </a:p>
          <a:p>
            <a:pPr algn="l">
              <a:spcBef>
                <a:spcPts val="100"/>
              </a:spcBef>
              <a:buFont typeface="Arial"/>
              <a:buChar char="•"/>
            </a:pPr>
            <a:r>
              <a:rPr lang="en-US">
                <a:solidFill>
                  <a:srgbClr val="6B767D"/>
                </a:solidFill>
                <a:cs typeface="Arial"/>
              </a:rPr>
              <a:t>Update Process Flows</a:t>
            </a:r>
          </a:p>
          <a:p>
            <a:pPr algn="l">
              <a:spcBef>
                <a:spcPts val="100"/>
              </a:spcBef>
              <a:buFont typeface="Arial"/>
              <a:buChar char="•"/>
            </a:pPr>
            <a:r>
              <a:rPr lang="en-US">
                <a:solidFill>
                  <a:srgbClr val="6B767D"/>
                </a:solidFill>
                <a:cs typeface="Arial"/>
              </a:rPr>
              <a:t>Disposition Parking Lot Items (e.g., KDDs)</a:t>
            </a:r>
          </a:p>
        </p:txBody>
      </p:sp>
      <p:sp>
        <p:nvSpPr>
          <p:cNvPr id="76" name="Arrow: Right 75">
            <a:extLst>
              <a:ext uri="{FF2B5EF4-FFF2-40B4-BE49-F238E27FC236}">
                <a16:creationId xmlns:a16="http://schemas.microsoft.com/office/drawing/2014/main" id="{59389E5C-669C-4005-9733-CAB7B031A397}"/>
              </a:ext>
            </a:extLst>
          </p:cNvPr>
          <p:cNvSpPr/>
          <p:nvPr/>
        </p:nvSpPr>
        <p:spPr bwMode="gray">
          <a:xfrm>
            <a:off x="5955158" y="4623236"/>
            <a:ext cx="91413" cy="178143"/>
          </a:xfrm>
          <a:prstGeom prst="rightArrow">
            <a:avLst>
              <a:gd name="adj1" fmla="val 100000"/>
              <a:gd name="adj2" fmla="val 23553"/>
            </a:avLst>
          </a:prstGeom>
          <a:solidFill>
            <a:schemeClr val="accent4"/>
          </a:solidFill>
          <a:ln w="9525" algn="ctr">
            <a:solidFill>
              <a:schemeClr val="accent6"/>
            </a:solidFill>
            <a:miter lim="800000"/>
            <a:headEnd/>
            <a:tailEnd/>
          </a:ln>
        </p:spPr>
        <p:txBody>
          <a:bodyPr wrap="none" lIns="0" tIns="0" rIns="0" bIns="0" rtlCol="0" anchor="ctr">
            <a:noAutofit/>
          </a:bodyPr>
          <a:lstStyle/>
          <a:p>
            <a:pPr marL="104743" defTabSz="914120">
              <a:lnSpc>
                <a:spcPct val="106000"/>
              </a:lnSpc>
              <a:defRPr/>
            </a:pPr>
            <a:r>
              <a:rPr lang="en-US" sz="999" b="1">
                <a:solidFill>
                  <a:srgbClr val="6B767D"/>
                </a:solidFill>
                <a:latin typeface="Barlow"/>
                <a:ea typeface="Open Sans" panose="020B0606030504020204" pitchFamily="34" charset="0"/>
              </a:rPr>
              <a:t>MC2</a:t>
            </a:r>
          </a:p>
        </p:txBody>
      </p:sp>
    </p:spTree>
    <p:extLst>
      <p:ext uri="{BB962C8B-B14F-4D97-AF65-F5344CB8AC3E}">
        <p14:creationId xmlns:p14="http://schemas.microsoft.com/office/powerpoint/2010/main" val="911262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8">
            <a:extLst>
              <a:ext uri="{FF2B5EF4-FFF2-40B4-BE49-F238E27FC236}">
                <a16:creationId xmlns:a16="http://schemas.microsoft.com/office/drawing/2014/main" id="{F0D236F0-3794-42B1-98A0-6E31B578E2DF}"/>
              </a:ext>
            </a:extLst>
          </p:cNvPr>
          <p:cNvGraphicFramePr>
            <a:graphicFrameLocks noGrp="1"/>
          </p:cNvGraphicFramePr>
          <p:nvPr>
            <p:ph sz="quarter" idx="16"/>
            <p:extLst>
              <p:ext uri="{D42A27DB-BD31-4B8C-83A1-F6EECF244321}">
                <p14:modId xmlns:p14="http://schemas.microsoft.com/office/powerpoint/2010/main" val="4003181513"/>
              </p:ext>
            </p:extLst>
          </p:nvPr>
        </p:nvGraphicFramePr>
        <p:xfrm>
          <a:off x="565595" y="3429000"/>
          <a:ext cx="11044237" cy="1833880"/>
        </p:xfrm>
        <a:graphic>
          <a:graphicData uri="http://schemas.openxmlformats.org/drawingml/2006/table">
            <a:tbl>
              <a:tblPr firstRow="1" bandRow="1">
                <a:tableStyleId>{9DCAF9ED-07DC-4A11-8D7F-57B35C25682E}</a:tableStyleId>
              </a:tblPr>
              <a:tblGrid>
                <a:gridCol w="11044237">
                  <a:extLst>
                    <a:ext uri="{9D8B030D-6E8A-4147-A177-3AD203B41FA5}">
                      <a16:colId xmlns:a16="http://schemas.microsoft.com/office/drawing/2014/main" val="1047311856"/>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chemeClr val="bg1"/>
                          </a:solidFill>
                        </a:rPr>
                        <a:t>Objective of the proposed approach include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595959"/>
                    </a:solidFill>
                  </a:tcPr>
                </a:tc>
                <a:extLst>
                  <a:ext uri="{0D108BD9-81ED-4DB2-BD59-A6C34878D82A}">
                    <a16:rowId xmlns:a16="http://schemas.microsoft.com/office/drawing/2014/main" val="361310660"/>
                  </a:ext>
                </a:extLst>
              </a:tr>
              <a:tr h="370840">
                <a:tc>
                  <a:txBody>
                    <a:bodyPr/>
                    <a:lstStyle/>
                    <a:p>
                      <a:pPr marL="285750" indent="-285750">
                        <a:buFont typeface="Arial" panose="020B0604020202020204" pitchFamily="34" charset="0"/>
                        <a:buChar char="•"/>
                      </a:pPr>
                      <a:r>
                        <a:rPr lang="en-US" dirty="0">
                          <a:solidFill>
                            <a:srgbClr val="6B767D"/>
                          </a:solidFill>
                        </a:rPr>
                        <a:t>Align on the number of Oracle SaaS/PaaS environments based on the understanding of the project timelines</a:t>
                      </a:r>
                    </a:p>
                    <a:p>
                      <a:pPr marL="285750" indent="-285750">
                        <a:buFont typeface="Arial" panose="020B0604020202020204" pitchFamily="34" charset="0"/>
                        <a:buChar char="•"/>
                      </a:pPr>
                      <a:r>
                        <a:rPr lang="en-US" dirty="0">
                          <a:solidFill>
                            <a:srgbClr val="6B767D"/>
                          </a:solidFill>
                        </a:rPr>
                        <a:t>Understand environment usage across phases</a:t>
                      </a:r>
                    </a:p>
                    <a:p>
                      <a:pPr marL="285750" indent="-285750">
                        <a:buFont typeface="Arial" panose="020B0604020202020204" pitchFamily="34" charset="0"/>
                        <a:buChar char="•"/>
                      </a:pPr>
                      <a:r>
                        <a:rPr lang="en-US" dirty="0">
                          <a:solidFill>
                            <a:srgbClr val="6B767D"/>
                          </a:solidFill>
                        </a:rPr>
                        <a:t>Understand Oracle’s patching processes and its implications</a:t>
                      </a:r>
                    </a:p>
                    <a:p>
                      <a:pPr marL="285750" indent="-285750">
                        <a:buFont typeface="Arial" panose="020B0604020202020204" pitchFamily="34" charset="0"/>
                        <a:buChar char="•"/>
                      </a:pPr>
                      <a:r>
                        <a:rPr lang="en-US" dirty="0">
                          <a:solidFill>
                            <a:srgbClr val="6B767D"/>
                          </a:solidFill>
                        </a:rPr>
                        <a:t>Understand environment refreshes and the important considerations while planning the refresh timelines</a:t>
                      </a:r>
                    </a:p>
                    <a:p>
                      <a:pPr marL="285750" indent="-285750">
                        <a:buFont typeface="Arial" panose="020B0604020202020204" pitchFamily="34" charset="0"/>
                        <a:buChar char="•"/>
                      </a:pPr>
                      <a:r>
                        <a:rPr lang="en-US" dirty="0">
                          <a:solidFill>
                            <a:srgbClr val="6B767D"/>
                          </a:solidFill>
                        </a:rPr>
                        <a:t>This covers only Oracle instances and services planned to be leveraged.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F0F0F0"/>
                    </a:solidFill>
                  </a:tcPr>
                </a:tc>
                <a:extLst>
                  <a:ext uri="{0D108BD9-81ED-4DB2-BD59-A6C34878D82A}">
                    <a16:rowId xmlns:a16="http://schemas.microsoft.com/office/drawing/2014/main" val="2539715685"/>
                  </a:ext>
                </a:extLst>
              </a:tr>
            </a:tbl>
          </a:graphicData>
        </a:graphic>
      </p:graphicFrame>
      <p:sp>
        <p:nvSpPr>
          <p:cNvPr id="6" name="Text Placeholder 5">
            <a:extLst>
              <a:ext uri="{FF2B5EF4-FFF2-40B4-BE49-F238E27FC236}">
                <a16:creationId xmlns:a16="http://schemas.microsoft.com/office/drawing/2014/main" id="{D91060A0-9459-46DF-B6B5-7E4D6CBBEF7C}"/>
              </a:ext>
            </a:extLst>
          </p:cNvPr>
          <p:cNvSpPr>
            <a:spLocks noGrp="1"/>
          </p:cNvSpPr>
          <p:nvPr>
            <p:ph type="body" sz="quarter" idx="11"/>
          </p:nvPr>
        </p:nvSpPr>
        <p:spPr>
          <a:xfrm>
            <a:off x="576072" y="1230850"/>
            <a:ext cx="11033760" cy="1104726"/>
          </a:xfrm>
        </p:spPr>
        <p:txBody>
          <a:bodyPr/>
          <a:lstStyle/>
          <a:p>
            <a:r>
              <a:rPr lang="en-US" sz="2000" dirty="0">
                <a:solidFill>
                  <a:srgbClr val="6B767D"/>
                </a:solidFill>
                <a:latin typeface="+mj-lt"/>
                <a:ea typeface="Open Sans" panose="020B0606030504020204" pitchFamily="34" charset="0"/>
                <a:cs typeface="Arial" panose="020B0604020202020204" pitchFamily="34" charset="0"/>
              </a:rPr>
              <a:t>Environment Strategy outlines the key concepts, recommendations and the plan for the number of environments that would be required to successfully implement the Oracle Cloud transformation </a:t>
            </a:r>
          </a:p>
        </p:txBody>
      </p:sp>
      <p:sp>
        <p:nvSpPr>
          <p:cNvPr id="5" name="Title 4">
            <a:extLst>
              <a:ext uri="{FF2B5EF4-FFF2-40B4-BE49-F238E27FC236}">
                <a16:creationId xmlns:a16="http://schemas.microsoft.com/office/drawing/2014/main" id="{4A42614B-672C-4C67-A178-90503A5EB44A}"/>
              </a:ext>
            </a:extLst>
          </p:cNvPr>
          <p:cNvSpPr>
            <a:spLocks noGrp="1"/>
          </p:cNvSpPr>
          <p:nvPr>
            <p:ph type="title"/>
          </p:nvPr>
        </p:nvSpPr>
        <p:spPr/>
        <p:txBody>
          <a:bodyPr/>
          <a:lstStyle/>
          <a:p>
            <a:r>
              <a:rPr lang="en-US" sz="2400"/>
              <a:t>Objective</a:t>
            </a:r>
            <a:endParaRPr lang="en-US"/>
          </a:p>
        </p:txBody>
      </p:sp>
    </p:spTree>
    <p:extLst>
      <p:ext uri="{BB962C8B-B14F-4D97-AF65-F5344CB8AC3E}">
        <p14:creationId xmlns:p14="http://schemas.microsoft.com/office/powerpoint/2010/main" val="31914905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object 8"/>
          <p:cNvSpPr txBox="1"/>
          <p:nvPr/>
        </p:nvSpPr>
        <p:spPr>
          <a:xfrm>
            <a:off x="3108317" y="2080457"/>
            <a:ext cx="925407" cy="205121"/>
          </a:xfrm>
          <a:prstGeom prst="rect">
            <a:avLst/>
          </a:prstGeom>
        </p:spPr>
        <p:txBody>
          <a:bodyPr vert="horz" wrap="square" lIns="0" tIns="0" rIns="0" bIns="0" rtlCol="0">
            <a:spAutoFit/>
          </a:bodyPr>
          <a:lstStyle/>
          <a:p>
            <a:pPr marL="16933"/>
            <a:r>
              <a:rPr sz="1333" b="1" spc="-13">
                <a:solidFill>
                  <a:srgbClr val="FFFFFF"/>
                </a:solidFill>
                <a:latin typeface="Arial"/>
                <a:cs typeface="Arial"/>
              </a:rPr>
              <a:t>Pr</a:t>
            </a:r>
            <a:r>
              <a:rPr sz="1333" b="1" spc="-7">
                <a:solidFill>
                  <a:srgbClr val="FFFFFF"/>
                </a:solidFill>
                <a:latin typeface="Arial"/>
                <a:cs typeface="Arial"/>
              </a:rPr>
              <a:t>odu</a:t>
            </a:r>
            <a:r>
              <a:rPr sz="1333" b="1" spc="-13">
                <a:solidFill>
                  <a:srgbClr val="FFFFFF"/>
                </a:solidFill>
                <a:latin typeface="Arial"/>
                <a:cs typeface="Arial"/>
              </a:rPr>
              <a:t>c</a:t>
            </a:r>
            <a:r>
              <a:rPr sz="1333" b="1" spc="-7">
                <a:solidFill>
                  <a:srgbClr val="FFFFFF"/>
                </a:solidFill>
                <a:latin typeface="Arial"/>
                <a:cs typeface="Arial"/>
              </a:rPr>
              <a:t>t</a:t>
            </a:r>
            <a:r>
              <a:rPr sz="1333" b="1" spc="-13">
                <a:solidFill>
                  <a:srgbClr val="FFFFFF"/>
                </a:solidFill>
                <a:latin typeface="Arial"/>
                <a:cs typeface="Arial"/>
              </a:rPr>
              <a:t>i</a:t>
            </a:r>
            <a:r>
              <a:rPr sz="1333" b="1" spc="-7">
                <a:solidFill>
                  <a:srgbClr val="FFFFFF"/>
                </a:solidFill>
                <a:latin typeface="Arial"/>
                <a:cs typeface="Arial"/>
              </a:rPr>
              <a:t>on</a:t>
            </a:r>
            <a:endParaRPr sz="1333">
              <a:latin typeface="Arial"/>
              <a:cs typeface="Arial"/>
            </a:endParaRPr>
          </a:p>
        </p:txBody>
      </p:sp>
      <p:sp>
        <p:nvSpPr>
          <p:cNvPr id="11" name="object 11"/>
          <p:cNvSpPr txBox="1"/>
          <p:nvPr/>
        </p:nvSpPr>
        <p:spPr>
          <a:xfrm>
            <a:off x="3952497" y="3531608"/>
            <a:ext cx="414867" cy="225767"/>
          </a:xfrm>
          <a:prstGeom prst="rect">
            <a:avLst/>
          </a:prstGeom>
        </p:spPr>
        <p:txBody>
          <a:bodyPr vert="horz" wrap="square" lIns="0" tIns="0" rIns="0" bIns="0" rtlCol="0">
            <a:spAutoFit/>
          </a:bodyPr>
          <a:lstStyle/>
          <a:p>
            <a:pPr marL="16933"/>
            <a:r>
              <a:rPr sz="1467" b="1" spc="-20">
                <a:solidFill>
                  <a:srgbClr val="FFFFFF"/>
                </a:solidFill>
                <a:latin typeface="Arial"/>
                <a:cs typeface="Arial"/>
              </a:rPr>
              <a:t>T</a:t>
            </a:r>
            <a:r>
              <a:rPr sz="1467" b="1" spc="-7">
                <a:solidFill>
                  <a:srgbClr val="FFFFFF"/>
                </a:solidFill>
                <a:latin typeface="Arial"/>
                <a:cs typeface="Arial"/>
              </a:rPr>
              <a:t>est</a:t>
            </a:r>
            <a:endParaRPr sz="1467">
              <a:latin typeface="Arial"/>
              <a:cs typeface="Arial"/>
            </a:endParaRPr>
          </a:p>
        </p:txBody>
      </p:sp>
      <p:sp>
        <p:nvSpPr>
          <p:cNvPr id="16" name="object 16"/>
          <p:cNvSpPr txBox="1">
            <a:spLocks noGrp="1"/>
          </p:cNvSpPr>
          <p:nvPr>
            <p:ph type="title"/>
          </p:nvPr>
        </p:nvSpPr>
        <p:spPr>
          <a:xfrm>
            <a:off x="583812" y="937490"/>
            <a:ext cx="11221260" cy="369332"/>
          </a:xfrm>
          <a:prstGeom prst="rect">
            <a:avLst/>
          </a:prstGeom>
        </p:spPr>
        <p:txBody>
          <a:bodyPr vert="horz" wrap="square" lIns="0" tIns="0" rIns="0" bIns="0" rtlCol="0" anchor="b" anchorCtr="0">
            <a:spAutoFit/>
          </a:bodyPr>
          <a:lstStyle/>
          <a:p>
            <a:pPr marL="16510">
              <a:lnSpc>
                <a:spcPct val="100000"/>
              </a:lnSpc>
            </a:pPr>
            <a:r>
              <a:rPr lang="en-US" sz="2400" dirty="0">
                <a:solidFill>
                  <a:schemeClr val="accent1"/>
                </a:solidFill>
              </a:rPr>
              <a:t>Best Practice for Environments - Provisioned SaaS Environments</a:t>
            </a:r>
            <a:endParaRPr lang="en-US" dirty="0">
              <a:solidFill>
                <a:schemeClr val="accent1"/>
              </a:solidFill>
            </a:endParaRPr>
          </a:p>
        </p:txBody>
      </p:sp>
      <p:sp>
        <p:nvSpPr>
          <p:cNvPr id="18" name="object 18"/>
          <p:cNvSpPr txBox="1"/>
          <p:nvPr/>
        </p:nvSpPr>
        <p:spPr>
          <a:xfrm>
            <a:off x="7098877" y="2225040"/>
            <a:ext cx="4659205" cy="861967"/>
          </a:xfrm>
          <a:prstGeom prst="rect">
            <a:avLst/>
          </a:prstGeom>
        </p:spPr>
        <p:txBody>
          <a:bodyPr vert="horz" wrap="square" lIns="0" tIns="0" rIns="0" bIns="0" rtlCol="0">
            <a:spAutoFit/>
          </a:bodyPr>
          <a:lstStyle/>
          <a:p>
            <a:pPr marL="240447" marR="6773" indent="-223514">
              <a:buClr>
                <a:srgbClr val="FF0000"/>
              </a:buClr>
              <a:buSzPct val="82142"/>
              <a:buFont typeface="Wingdings"/>
              <a:buChar char=""/>
              <a:tabLst>
                <a:tab pos="240447" algn="l"/>
              </a:tabLst>
            </a:pPr>
            <a:r>
              <a:rPr lang="en-US" spc="-7">
                <a:cs typeface="Arial"/>
              </a:rPr>
              <a:t>Several </a:t>
            </a:r>
            <a:r>
              <a:rPr lang="en-US">
                <a:cs typeface="Arial"/>
              </a:rPr>
              <a:t>factors contribute to  </a:t>
            </a:r>
            <a:r>
              <a:rPr lang="en-US" spc="-7">
                <a:cs typeface="Arial"/>
              </a:rPr>
              <a:t>recommending Environment Management  </a:t>
            </a:r>
            <a:r>
              <a:rPr lang="en-US">
                <a:cs typeface="Arial"/>
              </a:rPr>
              <a:t>Strategy</a:t>
            </a:r>
          </a:p>
        </p:txBody>
      </p:sp>
      <p:sp>
        <p:nvSpPr>
          <p:cNvPr id="19" name="object 19"/>
          <p:cNvSpPr txBox="1"/>
          <p:nvPr/>
        </p:nvSpPr>
        <p:spPr>
          <a:xfrm>
            <a:off x="7319266" y="3289000"/>
            <a:ext cx="3516207" cy="2369880"/>
          </a:xfrm>
          <a:prstGeom prst="rect">
            <a:avLst/>
          </a:prstGeom>
        </p:spPr>
        <p:txBody>
          <a:bodyPr vert="horz" wrap="square" lIns="0" tIns="0" rIns="0" bIns="0" rtlCol="0" anchor="t">
            <a:spAutoFit/>
          </a:bodyPr>
          <a:lstStyle/>
          <a:p>
            <a:pPr marL="321310" marR="15240" indent="-304165">
              <a:buSzPct val="83333"/>
              <a:buChar char="–"/>
              <a:tabLst>
                <a:tab pos="320879" algn="l"/>
                <a:tab pos="321725" algn="l"/>
              </a:tabLst>
            </a:pPr>
            <a:r>
              <a:rPr lang="en-US" dirty="0">
                <a:cs typeface="Arial"/>
              </a:rPr>
              <a:t>Oracle SaaS </a:t>
            </a:r>
            <a:r>
              <a:rPr lang="en-US" spc="-7" dirty="0">
                <a:cs typeface="Arial"/>
              </a:rPr>
              <a:t>Service Level Objectives and Service</a:t>
            </a:r>
            <a:r>
              <a:rPr lang="en-US" spc="-80" dirty="0">
                <a:cs typeface="Arial"/>
              </a:rPr>
              <a:t> </a:t>
            </a:r>
            <a:r>
              <a:rPr lang="en-US" spc="-7" dirty="0">
                <a:cs typeface="Arial"/>
              </a:rPr>
              <a:t>Entitlements</a:t>
            </a:r>
            <a:endParaRPr lang="en-US" dirty="0">
              <a:cs typeface="Arial"/>
            </a:endParaRPr>
          </a:p>
          <a:p>
            <a:pPr marL="321310" indent="-304165">
              <a:spcBef>
                <a:spcPts val="400"/>
              </a:spcBef>
              <a:buSzPct val="83333"/>
              <a:buChar char="–"/>
              <a:tabLst>
                <a:tab pos="320879" algn="l"/>
                <a:tab pos="321725" algn="l"/>
              </a:tabLst>
            </a:pPr>
            <a:r>
              <a:rPr lang="en-US" spc="-7" dirty="0">
                <a:cs typeface="Arial"/>
              </a:rPr>
              <a:t>Current service</a:t>
            </a:r>
            <a:r>
              <a:rPr lang="en-US" spc="-80" dirty="0">
                <a:cs typeface="Arial"/>
              </a:rPr>
              <a:t> </a:t>
            </a:r>
            <a:r>
              <a:rPr lang="en-US" spc="-7" dirty="0">
                <a:cs typeface="Arial"/>
              </a:rPr>
              <a:t>capabilities</a:t>
            </a:r>
            <a:endParaRPr lang="en-US" dirty="0">
              <a:cs typeface="Arial"/>
            </a:endParaRPr>
          </a:p>
          <a:p>
            <a:pPr marL="321310" marR="285750" indent="-304165">
              <a:spcBef>
                <a:spcPts val="400"/>
              </a:spcBef>
              <a:buSzPct val="83333"/>
              <a:buChar char="–"/>
              <a:tabLst>
                <a:tab pos="320879" algn="l"/>
                <a:tab pos="321725" algn="l"/>
              </a:tabLst>
            </a:pPr>
            <a:r>
              <a:rPr lang="en-US" dirty="0">
                <a:cs typeface="Arial"/>
              </a:rPr>
              <a:t> </a:t>
            </a:r>
            <a:r>
              <a:rPr lang="en-US" spc="-7" dirty="0">
                <a:cs typeface="Arial"/>
              </a:rPr>
              <a:t>project lifecycle: initial  implementation vs.</a:t>
            </a:r>
            <a:r>
              <a:rPr lang="en-US" spc="-87" dirty="0">
                <a:cs typeface="Arial"/>
              </a:rPr>
              <a:t> </a:t>
            </a:r>
            <a:r>
              <a:rPr lang="en-US" spc="-7" dirty="0">
                <a:cs typeface="Arial"/>
              </a:rPr>
              <a:t>subsequent</a:t>
            </a:r>
            <a:endParaRPr lang="en-US" dirty="0">
              <a:cs typeface="Arial"/>
            </a:endParaRPr>
          </a:p>
          <a:p>
            <a:pPr marL="321310" indent="-304165">
              <a:spcBef>
                <a:spcPts val="400"/>
              </a:spcBef>
              <a:buSzPct val="83333"/>
              <a:buChar char="–"/>
              <a:tabLst>
                <a:tab pos="320879" algn="l"/>
                <a:tab pos="321725" algn="l"/>
              </a:tabLst>
            </a:pPr>
            <a:r>
              <a:rPr lang="en-US" spc="-7" dirty="0">
                <a:cs typeface="Arial"/>
              </a:rPr>
              <a:t>size and</a:t>
            </a:r>
            <a:r>
              <a:rPr lang="en-US" spc="-160" dirty="0">
                <a:cs typeface="Arial"/>
              </a:rPr>
              <a:t> </a:t>
            </a:r>
            <a:r>
              <a:rPr lang="en-US" spc="-7" dirty="0">
                <a:cs typeface="Arial"/>
              </a:rPr>
              <a:t>complexity</a:t>
            </a:r>
            <a:endParaRPr lang="en-US" dirty="0">
              <a:cs typeface="Arial"/>
            </a:endParaRPr>
          </a:p>
        </p:txBody>
      </p:sp>
      <p:graphicFrame>
        <p:nvGraphicFramePr>
          <p:cNvPr id="2" name="Diagram 1">
            <a:extLst>
              <a:ext uri="{FF2B5EF4-FFF2-40B4-BE49-F238E27FC236}">
                <a16:creationId xmlns:a16="http://schemas.microsoft.com/office/drawing/2014/main" id="{0910B3CC-3104-46AD-88AE-3C00BCD6176C}"/>
              </a:ext>
            </a:extLst>
          </p:cNvPr>
          <p:cNvGraphicFramePr/>
          <p:nvPr/>
        </p:nvGraphicFramePr>
        <p:xfrm>
          <a:off x="716097" y="1661570"/>
          <a:ext cx="6092654" cy="41916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1" name="Picture 20" descr="Logo, company name&#10;&#10;Description automatically generated">
            <a:extLst>
              <a:ext uri="{FF2B5EF4-FFF2-40B4-BE49-F238E27FC236}">
                <a16:creationId xmlns:a16="http://schemas.microsoft.com/office/drawing/2014/main" id="{854FCD1E-4AFC-466A-8C5A-9594A4F90F3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56527" y="3410398"/>
            <a:ext cx="1213003" cy="693951"/>
          </a:xfrm>
          <a:prstGeom prst="rect">
            <a:avLst/>
          </a:prstGeom>
        </p:spPr>
      </p:pic>
    </p:spTree>
    <p:extLst>
      <p:ext uri="{BB962C8B-B14F-4D97-AF65-F5344CB8AC3E}">
        <p14:creationId xmlns:p14="http://schemas.microsoft.com/office/powerpoint/2010/main" val="1706769150"/>
      </p:ext>
    </p:extLst>
  </p:cSld>
  <p:clrMapOvr>
    <a:masterClrMapping/>
  </p:clrMapOvr>
  <p:transition spd="med">
    <p:wipe dir="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3B244C0-3A5A-4A06-A8C8-0B4D70D0638F}"/>
              </a:ext>
            </a:extLst>
          </p:cNvPr>
          <p:cNvSpPr>
            <a:spLocks noGrp="1"/>
          </p:cNvSpPr>
          <p:nvPr>
            <p:ph type="title"/>
          </p:nvPr>
        </p:nvSpPr>
        <p:spPr>
          <a:xfrm>
            <a:off x="575310" y="395492"/>
            <a:ext cx="11041380" cy="813548"/>
          </a:xfrm>
        </p:spPr>
        <p:txBody>
          <a:bodyPr anchor="b">
            <a:normAutofit/>
          </a:bodyPr>
          <a:lstStyle/>
          <a:p>
            <a:r>
              <a:rPr lang="en-US"/>
              <a:t>Key Terminology</a:t>
            </a:r>
          </a:p>
        </p:txBody>
      </p:sp>
      <p:graphicFrame>
        <p:nvGraphicFramePr>
          <p:cNvPr id="8" name="Table 8">
            <a:extLst>
              <a:ext uri="{FF2B5EF4-FFF2-40B4-BE49-F238E27FC236}">
                <a16:creationId xmlns:a16="http://schemas.microsoft.com/office/drawing/2014/main" id="{634601E6-1B8B-4058-9F31-E99E535DC07E}"/>
              </a:ext>
            </a:extLst>
          </p:cNvPr>
          <p:cNvGraphicFramePr>
            <a:graphicFrameLocks noGrp="1"/>
          </p:cNvGraphicFramePr>
          <p:nvPr>
            <p:ph sz="quarter" idx="15"/>
          </p:nvPr>
        </p:nvGraphicFramePr>
        <p:xfrm>
          <a:off x="575310" y="1281353"/>
          <a:ext cx="11029039" cy="4985132"/>
        </p:xfrm>
        <a:graphic>
          <a:graphicData uri="http://schemas.openxmlformats.org/drawingml/2006/table">
            <a:tbl>
              <a:tblPr firstRow="1" bandRow="1">
                <a:tableStyleId>{69012ECD-51FC-41F1-AA8D-1B2483CD663E}</a:tableStyleId>
              </a:tblPr>
              <a:tblGrid>
                <a:gridCol w="2366195">
                  <a:extLst>
                    <a:ext uri="{9D8B030D-6E8A-4147-A177-3AD203B41FA5}">
                      <a16:colId xmlns:a16="http://schemas.microsoft.com/office/drawing/2014/main" val="1475132694"/>
                    </a:ext>
                  </a:extLst>
                </a:gridCol>
                <a:gridCol w="8662844">
                  <a:extLst>
                    <a:ext uri="{9D8B030D-6E8A-4147-A177-3AD203B41FA5}">
                      <a16:colId xmlns:a16="http://schemas.microsoft.com/office/drawing/2014/main" val="3730714683"/>
                    </a:ext>
                  </a:extLst>
                </a:gridCol>
              </a:tblGrid>
              <a:tr h="312128">
                <a:tc>
                  <a:txBody>
                    <a:bodyPr/>
                    <a:lstStyle/>
                    <a:p>
                      <a:r>
                        <a:rPr lang="en-US" sz="1600" dirty="0">
                          <a:solidFill>
                            <a:srgbClr val="FFFFFF"/>
                          </a:solidFill>
                        </a:rPr>
                        <a:t>Acronym</a:t>
                      </a:r>
                    </a:p>
                  </a:txBody>
                  <a:tcPr marL="83386" marR="83386" marT="41693" marB="41693"/>
                </a:tc>
                <a:tc>
                  <a:txBody>
                    <a:bodyPr/>
                    <a:lstStyle/>
                    <a:p>
                      <a:r>
                        <a:rPr lang="en-US" sz="1600" dirty="0">
                          <a:solidFill>
                            <a:srgbClr val="FFFFFF"/>
                          </a:solidFill>
                        </a:rPr>
                        <a:t>Description</a:t>
                      </a:r>
                    </a:p>
                  </a:txBody>
                  <a:tcPr marL="83386" marR="83386" marT="41693" marB="41693"/>
                </a:tc>
                <a:extLst>
                  <a:ext uri="{0D108BD9-81ED-4DB2-BD59-A6C34878D82A}">
                    <a16:rowId xmlns:a16="http://schemas.microsoft.com/office/drawing/2014/main" val="798802356"/>
                  </a:ext>
                </a:extLst>
              </a:tr>
              <a:tr h="336138">
                <a:tc>
                  <a:txBody>
                    <a:bodyPr/>
                    <a:lstStyle/>
                    <a:p>
                      <a:r>
                        <a:rPr lang="en-US" sz="1600" dirty="0" err="1">
                          <a:solidFill>
                            <a:srgbClr val="6B767D"/>
                          </a:solidFill>
                        </a:rPr>
                        <a:t>PoD</a:t>
                      </a:r>
                    </a:p>
                  </a:txBody>
                  <a:tcPr marL="83386" marR="83386" marT="41693" marB="41693"/>
                </a:tc>
                <a:tc>
                  <a:txBody>
                    <a:bodyPr/>
                    <a:lstStyle/>
                    <a:p>
                      <a:r>
                        <a:rPr lang="en-US" sz="1600" dirty="0">
                          <a:solidFill>
                            <a:srgbClr val="6B767D"/>
                          </a:solidFill>
                        </a:rPr>
                        <a:t>Oracle refers to an instance/environment as a </a:t>
                      </a:r>
                      <a:r>
                        <a:rPr lang="en-US" sz="1600" dirty="0" err="1">
                          <a:solidFill>
                            <a:srgbClr val="6B767D"/>
                          </a:solidFill>
                        </a:rPr>
                        <a:t>PoD</a:t>
                      </a:r>
                      <a:r>
                        <a:rPr lang="en-US" sz="1600" dirty="0">
                          <a:solidFill>
                            <a:srgbClr val="6B767D"/>
                          </a:solidFill>
                        </a:rPr>
                        <a:t> (Portable on Demand)</a:t>
                      </a:r>
                    </a:p>
                  </a:txBody>
                  <a:tcPr marL="83386" marR="83386" marT="41693" marB="41693"/>
                </a:tc>
                <a:extLst>
                  <a:ext uri="{0D108BD9-81ED-4DB2-BD59-A6C34878D82A}">
                    <a16:rowId xmlns:a16="http://schemas.microsoft.com/office/drawing/2014/main" val="1851988046"/>
                  </a:ext>
                </a:extLst>
              </a:tr>
              <a:tr h="336138">
                <a:tc>
                  <a:txBody>
                    <a:bodyPr/>
                    <a:lstStyle/>
                    <a:p>
                      <a:r>
                        <a:rPr lang="en-US" sz="1600" dirty="0">
                          <a:solidFill>
                            <a:srgbClr val="6B767D"/>
                          </a:solidFill>
                        </a:rPr>
                        <a:t>P2T Refresh</a:t>
                      </a:r>
                    </a:p>
                  </a:txBody>
                  <a:tcPr marL="83386" marR="83386" marT="41693" marB="41693"/>
                </a:tc>
                <a:tc>
                  <a:txBody>
                    <a:bodyPr/>
                    <a:lstStyle/>
                    <a:p>
                      <a:r>
                        <a:rPr lang="en-US" sz="1600" dirty="0">
                          <a:solidFill>
                            <a:srgbClr val="6B767D"/>
                          </a:solidFill>
                        </a:rPr>
                        <a:t>Production to Test Refresh. Refreshing Test (stage) instance from Production instance</a:t>
                      </a:r>
                    </a:p>
                  </a:txBody>
                  <a:tcPr marL="83386" marR="83386" marT="41693" marB="41693"/>
                </a:tc>
                <a:extLst>
                  <a:ext uri="{0D108BD9-81ED-4DB2-BD59-A6C34878D82A}">
                    <a16:rowId xmlns:a16="http://schemas.microsoft.com/office/drawing/2014/main" val="2170098709"/>
                  </a:ext>
                </a:extLst>
              </a:tr>
              <a:tr h="336138">
                <a:tc>
                  <a:txBody>
                    <a:bodyPr/>
                    <a:lstStyle/>
                    <a:p>
                      <a:r>
                        <a:rPr lang="en-US" sz="1600" dirty="0">
                          <a:solidFill>
                            <a:srgbClr val="6B767D"/>
                          </a:solidFill>
                        </a:rPr>
                        <a:t>T2T Refresh</a:t>
                      </a:r>
                    </a:p>
                  </a:txBody>
                  <a:tcPr marL="83386" marR="83386" marT="41693" marB="41693"/>
                </a:tc>
                <a:tc>
                  <a:txBody>
                    <a:bodyPr/>
                    <a:lstStyle/>
                    <a:p>
                      <a:r>
                        <a:rPr lang="en-US" sz="1600" dirty="0">
                          <a:solidFill>
                            <a:srgbClr val="6B767D"/>
                          </a:solidFill>
                        </a:rPr>
                        <a:t>Test to Test Refresh. Refreshing Test (stage) instance from another test instance</a:t>
                      </a:r>
                    </a:p>
                  </a:txBody>
                  <a:tcPr marL="83386" marR="83386" marT="41693" marB="41693"/>
                </a:tc>
                <a:extLst>
                  <a:ext uri="{0D108BD9-81ED-4DB2-BD59-A6C34878D82A}">
                    <a16:rowId xmlns:a16="http://schemas.microsoft.com/office/drawing/2014/main" val="2194155971"/>
                  </a:ext>
                </a:extLst>
              </a:tr>
              <a:tr h="336138">
                <a:tc>
                  <a:txBody>
                    <a:bodyPr/>
                    <a:lstStyle/>
                    <a:p>
                      <a:r>
                        <a:rPr lang="en-US" sz="1600" dirty="0">
                          <a:solidFill>
                            <a:srgbClr val="6B767D"/>
                          </a:solidFill>
                        </a:rPr>
                        <a:t>SaaS</a:t>
                      </a:r>
                    </a:p>
                  </a:txBody>
                  <a:tcPr marL="83386" marR="83386" marT="41693" marB="41693"/>
                </a:tc>
                <a:tc>
                  <a:txBody>
                    <a:bodyPr/>
                    <a:lstStyle/>
                    <a:p>
                      <a:r>
                        <a:rPr lang="en-US" sz="1600" dirty="0">
                          <a:solidFill>
                            <a:srgbClr val="6B767D"/>
                          </a:solidFill>
                        </a:rPr>
                        <a:t>Refers to different Oracle Cloud Applications like Finance Cloud, SCM Cloud</a:t>
                      </a:r>
                    </a:p>
                  </a:txBody>
                  <a:tcPr marL="83386" marR="83386" marT="41693" marB="41693"/>
                </a:tc>
                <a:extLst>
                  <a:ext uri="{0D108BD9-81ED-4DB2-BD59-A6C34878D82A}">
                    <a16:rowId xmlns:a16="http://schemas.microsoft.com/office/drawing/2014/main" val="2058693087"/>
                  </a:ext>
                </a:extLst>
              </a:tr>
              <a:tr h="336138">
                <a:tc>
                  <a:txBody>
                    <a:bodyPr/>
                    <a:lstStyle/>
                    <a:p>
                      <a:r>
                        <a:rPr lang="en-US" sz="1600" dirty="0">
                          <a:solidFill>
                            <a:srgbClr val="6B767D"/>
                          </a:solidFill>
                        </a:rPr>
                        <a:t>PaaS</a:t>
                      </a:r>
                    </a:p>
                  </a:txBody>
                  <a:tcPr marL="83386" marR="83386" marT="41693" marB="41693"/>
                </a:tc>
                <a:tc>
                  <a:txBody>
                    <a:bodyPr/>
                    <a:lstStyle/>
                    <a:p>
                      <a:r>
                        <a:rPr lang="en-US" sz="1600" dirty="0">
                          <a:solidFill>
                            <a:srgbClr val="6B767D"/>
                          </a:solidFill>
                        </a:rPr>
                        <a:t>Refers to different Oracle Cloud Platform Applications like OIC</a:t>
                      </a:r>
                    </a:p>
                  </a:txBody>
                  <a:tcPr marL="83386" marR="83386" marT="41693" marB="41693"/>
                </a:tc>
                <a:extLst>
                  <a:ext uri="{0D108BD9-81ED-4DB2-BD59-A6C34878D82A}">
                    <a16:rowId xmlns:a16="http://schemas.microsoft.com/office/drawing/2014/main" val="276200406"/>
                  </a:ext>
                </a:extLst>
              </a:tr>
              <a:tr h="336138">
                <a:tc>
                  <a:txBody>
                    <a:bodyPr/>
                    <a:lstStyle/>
                    <a:p>
                      <a:r>
                        <a:rPr lang="en-US" sz="1600" dirty="0">
                          <a:solidFill>
                            <a:srgbClr val="6B767D"/>
                          </a:solidFill>
                        </a:rPr>
                        <a:t>OIC</a:t>
                      </a:r>
                    </a:p>
                  </a:txBody>
                  <a:tcPr marL="83386" marR="83386" marT="41693" marB="41693"/>
                </a:tc>
                <a:tc>
                  <a:txBody>
                    <a:bodyPr/>
                    <a:lstStyle/>
                    <a:p>
                      <a:r>
                        <a:rPr lang="en-US" sz="1600" dirty="0">
                          <a:solidFill>
                            <a:srgbClr val="6B767D"/>
                          </a:solidFill>
                        </a:rPr>
                        <a:t>Oracle Integration Cloud</a:t>
                      </a:r>
                    </a:p>
                  </a:txBody>
                  <a:tcPr marL="83386" marR="83386" marT="41693" marB="41693"/>
                </a:tc>
                <a:extLst>
                  <a:ext uri="{0D108BD9-81ED-4DB2-BD59-A6C34878D82A}">
                    <a16:rowId xmlns:a16="http://schemas.microsoft.com/office/drawing/2014/main" val="363719662"/>
                  </a:ext>
                </a:extLst>
              </a:tr>
              <a:tr h="336138">
                <a:tc>
                  <a:txBody>
                    <a:bodyPr/>
                    <a:lstStyle/>
                    <a:p>
                      <a:r>
                        <a:rPr lang="en-US" sz="1600" dirty="0">
                          <a:solidFill>
                            <a:srgbClr val="6B767D"/>
                          </a:solidFill>
                        </a:rPr>
                        <a:t>ATP</a:t>
                      </a:r>
                    </a:p>
                  </a:txBody>
                  <a:tcPr marL="83386" marR="83386" marT="41693" marB="41693"/>
                </a:tc>
                <a:tc>
                  <a:txBody>
                    <a:bodyPr/>
                    <a:lstStyle/>
                    <a:p>
                      <a:r>
                        <a:rPr lang="en-US" sz="1600" dirty="0">
                          <a:solidFill>
                            <a:srgbClr val="6B767D"/>
                          </a:solidFill>
                        </a:rPr>
                        <a:t>Autonomous Transaction Processing database</a:t>
                      </a:r>
                    </a:p>
                  </a:txBody>
                  <a:tcPr marL="83386" marR="83386" marT="41693" marB="41693"/>
                </a:tc>
                <a:extLst>
                  <a:ext uri="{0D108BD9-81ED-4DB2-BD59-A6C34878D82A}">
                    <a16:rowId xmlns:a16="http://schemas.microsoft.com/office/drawing/2014/main" val="1728788255"/>
                  </a:ext>
                </a:extLst>
              </a:tr>
              <a:tr h="576235">
                <a:tc>
                  <a:txBody>
                    <a:bodyPr/>
                    <a:lstStyle/>
                    <a:p>
                      <a:r>
                        <a:rPr lang="en-US" sz="1600" dirty="0">
                          <a:solidFill>
                            <a:srgbClr val="6B767D"/>
                          </a:solidFill>
                        </a:rPr>
                        <a:t>ERP</a:t>
                      </a:r>
                    </a:p>
                  </a:txBody>
                  <a:tcPr marL="83386" marR="83386" marT="41693" marB="41693"/>
                </a:tc>
                <a:tc>
                  <a:txBody>
                    <a:bodyPr/>
                    <a:lstStyle/>
                    <a:p>
                      <a:r>
                        <a:rPr lang="en-US" sz="1600" b="0" kern="1200" dirty="0">
                          <a:solidFill>
                            <a:schemeClr val="tx1"/>
                          </a:solidFill>
                          <a:effectLst/>
                        </a:rPr>
                        <a:t>Oracle Cloud Enterprise Resource Planning is a cloud-based software application suite that organizations use to manage day-to-day business activities</a:t>
                      </a:r>
                      <a:endParaRPr lang="en-US" sz="1600" dirty="0">
                        <a:solidFill>
                          <a:srgbClr val="6B767D"/>
                        </a:solidFill>
                      </a:endParaRPr>
                    </a:p>
                  </a:txBody>
                  <a:tcPr marL="83386" marR="83386" marT="41693" marB="41693"/>
                </a:tc>
                <a:extLst>
                  <a:ext uri="{0D108BD9-81ED-4DB2-BD59-A6C34878D82A}">
                    <a16:rowId xmlns:a16="http://schemas.microsoft.com/office/drawing/2014/main" val="3034965846"/>
                  </a:ext>
                </a:extLst>
              </a:tr>
              <a:tr h="576235">
                <a:tc>
                  <a:txBody>
                    <a:bodyPr/>
                    <a:lstStyle/>
                    <a:p>
                      <a:r>
                        <a:rPr lang="en-US" sz="1600" dirty="0">
                          <a:solidFill>
                            <a:srgbClr val="6B767D"/>
                          </a:solidFill>
                        </a:rPr>
                        <a:t>Cadence</a:t>
                      </a:r>
                    </a:p>
                  </a:txBody>
                  <a:tcPr marL="83386" marR="83386" marT="41693" marB="41693"/>
                </a:tc>
                <a:tc>
                  <a:txBody>
                    <a:bodyPr/>
                    <a:lstStyle/>
                    <a:p>
                      <a:r>
                        <a:rPr lang="en-US" sz="1600" b="0" kern="1200" dirty="0">
                          <a:solidFill>
                            <a:schemeClr val="tx1"/>
                          </a:solidFill>
                          <a:effectLst/>
                        </a:rPr>
                        <a:t>Cadence is a pattern of events that provides the steady routine for the development process</a:t>
                      </a:r>
                      <a:endParaRPr lang="en-US" sz="1600" b="0" dirty="0">
                        <a:solidFill>
                          <a:srgbClr val="6B767D"/>
                        </a:solidFill>
                      </a:endParaRPr>
                    </a:p>
                  </a:txBody>
                  <a:tcPr marL="83386" marR="83386" marT="41693" marB="41693"/>
                </a:tc>
                <a:extLst>
                  <a:ext uri="{0D108BD9-81ED-4DB2-BD59-A6C34878D82A}">
                    <a16:rowId xmlns:a16="http://schemas.microsoft.com/office/drawing/2014/main" val="3822820064"/>
                  </a:ext>
                </a:extLst>
              </a:tr>
              <a:tr h="576235">
                <a:tc>
                  <a:txBody>
                    <a:bodyPr/>
                    <a:lstStyle/>
                    <a:p>
                      <a:r>
                        <a:rPr lang="en-US" sz="1600" dirty="0">
                          <a:solidFill>
                            <a:srgbClr val="6B767D"/>
                          </a:solidFill>
                        </a:rPr>
                        <a:t>Blackout</a:t>
                      </a:r>
                    </a:p>
                  </a:txBody>
                  <a:tcPr marL="83386" marR="83386" marT="41693" marB="41693"/>
                </a:tc>
                <a:tc>
                  <a:txBody>
                    <a:bodyPr/>
                    <a:lstStyle/>
                    <a:p>
                      <a:r>
                        <a:rPr lang="en-US" sz="1600" b="0" kern="1200" dirty="0">
                          <a:solidFill>
                            <a:schemeClr val="tx1"/>
                          </a:solidFill>
                          <a:effectLst/>
                        </a:rPr>
                        <a:t>Blackouts is suspending monitoring on one or more targets to perform maintenance operations for a set period</a:t>
                      </a:r>
                    </a:p>
                  </a:txBody>
                  <a:tcPr marL="83386" marR="83386" marT="41693" marB="41693"/>
                </a:tc>
                <a:extLst>
                  <a:ext uri="{0D108BD9-81ED-4DB2-BD59-A6C34878D82A}">
                    <a16:rowId xmlns:a16="http://schemas.microsoft.com/office/drawing/2014/main" val="2429360861"/>
                  </a:ext>
                </a:extLst>
              </a:tr>
              <a:tr h="576235">
                <a:tc>
                  <a:txBody>
                    <a:bodyPr/>
                    <a:lstStyle/>
                    <a:p>
                      <a:pPr lvl="0">
                        <a:buNone/>
                      </a:pPr>
                      <a:r>
                        <a:rPr lang="en-US" sz="1600" dirty="0">
                          <a:solidFill>
                            <a:srgbClr val="6B767D"/>
                          </a:solidFill>
                        </a:rPr>
                        <a:t>OCI</a:t>
                      </a:r>
                    </a:p>
                  </a:txBody>
                  <a:tcPr marL="83385" marR="83385" marT="41693" marB="41693"/>
                </a:tc>
                <a:tc>
                  <a:txBody>
                    <a:bodyPr/>
                    <a:lstStyle/>
                    <a:p>
                      <a:pPr lvl="0">
                        <a:buNone/>
                      </a:pPr>
                      <a:r>
                        <a:rPr lang="en-US" sz="1600" b="0" kern="1200" dirty="0">
                          <a:solidFill>
                            <a:schemeClr val="tx1"/>
                          </a:solidFill>
                          <a:effectLst/>
                        </a:rPr>
                        <a:t>Oracle Cloud Infrastructure is a set of complimentary cloud services that enable you to build range of applications</a:t>
                      </a:r>
                    </a:p>
                  </a:txBody>
                  <a:tcPr marL="83385" marR="83385" marT="41693" marB="41693"/>
                </a:tc>
                <a:extLst>
                  <a:ext uri="{0D108BD9-81ED-4DB2-BD59-A6C34878D82A}">
                    <a16:rowId xmlns:a16="http://schemas.microsoft.com/office/drawing/2014/main" val="961424528"/>
                  </a:ext>
                </a:extLst>
              </a:tr>
            </a:tbl>
          </a:graphicData>
        </a:graphic>
      </p:graphicFrame>
    </p:spTree>
    <p:extLst>
      <p:ext uri="{BB962C8B-B14F-4D97-AF65-F5344CB8AC3E}">
        <p14:creationId xmlns:p14="http://schemas.microsoft.com/office/powerpoint/2010/main" val="21900973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a:extLst>
              <a:ext uri="{FF2B5EF4-FFF2-40B4-BE49-F238E27FC236}">
                <a16:creationId xmlns:a16="http://schemas.microsoft.com/office/drawing/2014/main" id="{27EF2C20-C582-4C47-AA0B-C01A44560797}"/>
              </a:ext>
            </a:extLst>
          </p:cNvPr>
          <p:cNvSpPr>
            <a:spLocks noGrp="1"/>
          </p:cNvSpPr>
          <p:nvPr>
            <p:ph sz="quarter" idx="16"/>
          </p:nvPr>
        </p:nvSpPr>
        <p:spPr/>
        <p:txBody>
          <a:bodyPr/>
          <a:lstStyle/>
          <a:p>
            <a:r>
              <a:rPr lang="en-US" dirty="0">
                <a:solidFill>
                  <a:srgbClr val="6B767D"/>
                </a:solidFill>
              </a:rPr>
              <a:t>Oracle provisions initial Oracle SaaS </a:t>
            </a:r>
            <a:r>
              <a:rPr lang="en-US" dirty="0" err="1">
                <a:solidFill>
                  <a:srgbClr val="6B767D"/>
                </a:solidFill>
              </a:rPr>
              <a:t>PoDs</a:t>
            </a:r>
            <a:r>
              <a:rPr lang="en-US" dirty="0">
                <a:solidFill>
                  <a:srgbClr val="6B767D"/>
                </a:solidFill>
              </a:rPr>
              <a:t> when a contract is signed and generates a CSI (Customer Support Identifier) By default, Oracle provides a PROD, TEST and DEV </a:t>
            </a:r>
            <a:r>
              <a:rPr lang="en-US" dirty="0" err="1">
                <a:solidFill>
                  <a:srgbClr val="6B767D"/>
                </a:solidFill>
              </a:rPr>
              <a:t>PoDs</a:t>
            </a:r>
            <a:r>
              <a:rPr lang="en-US" dirty="0">
                <a:solidFill>
                  <a:srgbClr val="6B767D"/>
                </a:solidFill>
              </a:rPr>
              <a:t>. Additional </a:t>
            </a:r>
            <a:r>
              <a:rPr lang="en-US" dirty="0" err="1">
                <a:solidFill>
                  <a:srgbClr val="6B767D"/>
                </a:solidFill>
              </a:rPr>
              <a:t>PoDs</a:t>
            </a:r>
            <a:r>
              <a:rPr lang="en-US" dirty="0">
                <a:solidFill>
                  <a:srgbClr val="6B767D"/>
                </a:solidFill>
              </a:rPr>
              <a:t> would have to be procured by paying an additional fee per </a:t>
            </a:r>
            <a:r>
              <a:rPr lang="en-US" dirty="0" err="1">
                <a:solidFill>
                  <a:srgbClr val="6B767D"/>
                </a:solidFill>
              </a:rPr>
              <a:t>PoD</a:t>
            </a:r>
            <a:endParaRPr lang="en-US" dirty="0">
              <a:solidFill>
                <a:srgbClr val="6B767D"/>
              </a:solidFill>
            </a:endParaRPr>
          </a:p>
          <a:p>
            <a:r>
              <a:rPr lang="en-US" dirty="0">
                <a:solidFill>
                  <a:srgbClr val="6B767D"/>
                </a:solidFill>
              </a:rPr>
              <a:t>Service Administrator from XYZ will receive confirmation emails from Oracle Cloud SaaS </a:t>
            </a:r>
            <a:r>
              <a:rPr lang="en-US" dirty="0" err="1">
                <a:solidFill>
                  <a:srgbClr val="6B767D"/>
                </a:solidFill>
              </a:rPr>
              <a:t>PoD</a:t>
            </a:r>
            <a:r>
              <a:rPr lang="en-US" dirty="0">
                <a:solidFill>
                  <a:srgbClr val="6B767D"/>
                </a:solidFill>
              </a:rPr>
              <a:t> provisioning team once the </a:t>
            </a:r>
            <a:r>
              <a:rPr lang="en-US" dirty="0" err="1">
                <a:solidFill>
                  <a:srgbClr val="6B767D"/>
                </a:solidFill>
              </a:rPr>
              <a:t>PoD</a:t>
            </a:r>
            <a:r>
              <a:rPr lang="en-US" dirty="0">
                <a:solidFill>
                  <a:srgbClr val="6B767D"/>
                </a:solidFill>
              </a:rPr>
              <a:t> is provisioned</a:t>
            </a:r>
          </a:p>
          <a:p>
            <a:r>
              <a:rPr lang="en-US" dirty="0">
                <a:solidFill>
                  <a:srgbClr val="6B767D"/>
                </a:solidFill>
              </a:rPr>
              <a:t>Upon receipt of these emails, service administrator should perform below tasks:</a:t>
            </a:r>
          </a:p>
          <a:p>
            <a:pPr lvl="1"/>
            <a:r>
              <a:rPr lang="en-US" dirty="0">
                <a:solidFill>
                  <a:srgbClr val="6B767D"/>
                </a:solidFill>
              </a:rPr>
              <a:t>Change all Oracle SaaS </a:t>
            </a:r>
            <a:r>
              <a:rPr lang="en-US" dirty="0" err="1">
                <a:solidFill>
                  <a:srgbClr val="6B767D"/>
                </a:solidFill>
              </a:rPr>
              <a:t>PoDs</a:t>
            </a:r>
            <a:r>
              <a:rPr lang="en-US" dirty="0">
                <a:solidFill>
                  <a:srgbClr val="6B767D"/>
                </a:solidFill>
              </a:rPr>
              <a:t> passwords</a:t>
            </a:r>
          </a:p>
          <a:p>
            <a:pPr lvl="1"/>
            <a:r>
              <a:rPr lang="en-US" dirty="0">
                <a:solidFill>
                  <a:srgbClr val="6B767D"/>
                </a:solidFill>
              </a:rPr>
              <a:t>Create implementation accounts for each Oracle SaaS </a:t>
            </a:r>
            <a:r>
              <a:rPr lang="en-US" dirty="0" err="1">
                <a:solidFill>
                  <a:srgbClr val="6B767D"/>
                </a:solidFill>
              </a:rPr>
              <a:t>PoD</a:t>
            </a:r>
            <a:endParaRPr lang="en-US" dirty="0">
              <a:solidFill>
                <a:srgbClr val="6B767D"/>
              </a:solidFill>
            </a:endParaRPr>
          </a:p>
          <a:p>
            <a:pPr lvl="1"/>
            <a:r>
              <a:rPr lang="en-US" dirty="0">
                <a:solidFill>
                  <a:srgbClr val="6B767D"/>
                </a:solidFill>
              </a:rPr>
              <a:t>Take steps mentioned in Service Administrator Action List - </a:t>
            </a:r>
            <a:r>
              <a:rPr lang="en-US" sz="1800" dirty="0">
                <a:solidFill>
                  <a:srgbClr val="6B767D"/>
                </a:solidFill>
                <a:cs typeface="Calibri" panose="020F0502020204030204" pitchFamily="34" charset="0"/>
                <a:hlinkClick r:id="rId3">
                  <a:extLst>
                    <a:ext uri="{A12FA001-AC4F-418D-AE19-62706E023703}">
                      <ahyp:hlinkClr xmlns:ahyp="http://schemas.microsoft.com/office/drawing/2018/hyperlinkcolor" val="tx"/>
                    </a:ext>
                  </a:extLst>
                </a:hlinkClick>
              </a:rPr>
              <a:t>Action List</a:t>
            </a:r>
            <a:endParaRPr lang="en-US" dirty="0">
              <a:solidFill>
                <a:srgbClr val="6B767D"/>
              </a:solidFill>
            </a:endParaRPr>
          </a:p>
        </p:txBody>
      </p:sp>
      <p:sp>
        <p:nvSpPr>
          <p:cNvPr id="6" name="Text Placeholder 5">
            <a:extLst>
              <a:ext uri="{FF2B5EF4-FFF2-40B4-BE49-F238E27FC236}">
                <a16:creationId xmlns:a16="http://schemas.microsoft.com/office/drawing/2014/main" id="{544241F3-70A9-4BCE-8833-7C21509E56A6}"/>
              </a:ext>
            </a:extLst>
          </p:cNvPr>
          <p:cNvSpPr>
            <a:spLocks noGrp="1"/>
          </p:cNvSpPr>
          <p:nvPr>
            <p:ph type="body" sz="quarter" idx="11"/>
          </p:nvPr>
        </p:nvSpPr>
        <p:spPr/>
        <p:txBody>
          <a:bodyPr/>
          <a:lstStyle/>
          <a:p>
            <a:r>
              <a:rPr lang="en-US">
                <a:solidFill>
                  <a:srgbClr val="6B767D"/>
                </a:solidFill>
              </a:rPr>
              <a:t>Provisioning is the process of initiating request and getting access to Oracle Cloud SaaS </a:t>
            </a:r>
            <a:r>
              <a:rPr lang="en-US" err="1">
                <a:solidFill>
                  <a:srgbClr val="6B767D"/>
                </a:solidFill>
              </a:rPr>
              <a:t>PoDs</a:t>
            </a:r>
            <a:r>
              <a:rPr lang="en-US">
                <a:solidFill>
                  <a:srgbClr val="6B767D"/>
                </a:solidFill>
              </a:rPr>
              <a:t>.</a:t>
            </a:r>
          </a:p>
        </p:txBody>
      </p:sp>
      <p:sp>
        <p:nvSpPr>
          <p:cNvPr id="5" name="Title 4">
            <a:extLst>
              <a:ext uri="{FF2B5EF4-FFF2-40B4-BE49-F238E27FC236}">
                <a16:creationId xmlns:a16="http://schemas.microsoft.com/office/drawing/2014/main" id="{4E7AA9B6-CAFA-47D2-8149-2B98931A6EAD}"/>
              </a:ext>
            </a:extLst>
          </p:cNvPr>
          <p:cNvSpPr>
            <a:spLocks noGrp="1"/>
          </p:cNvSpPr>
          <p:nvPr>
            <p:ph type="title"/>
          </p:nvPr>
        </p:nvSpPr>
        <p:spPr/>
        <p:txBody>
          <a:bodyPr/>
          <a:lstStyle/>
          <a:p>
            <a:r>
              <a:rPr lang="en-US"/>
              <a:t>Provisioning</a:t>
            </a:r>
          </a:p>
        </p:txBody>
      </p:sp>
      <p:sp>
        <p:nvSpPr>
          <p:cNvPr id="8" name="Arrow: Chevron 7">
            <a:extLst>
              <a:ext uri="{FF2B5EF4-FFF2-40B4-BE49-F238E27FC236}">
                <a16:creationId xmlns:a16="http://schemas.microsoft.com/office/drawing/2014/main" id="{18B41F33-A358-4E61-8453-4B09DF2FFE66}"/>
              </a:ext>
            </a:extLst>
          </p:cNvPr>
          <p:cNvSpPr/>
          <p:nvPr/>
        </p:nvSpPr>
        <p:spPr>
          <a:xfrm>
            <a:off x="-34604" y="23832"/>
            <a:ext cx="1487468" cy="284558"/>
          </a:xfrm>
          <a:prstGeom prst="chevron">
            <a:avLst/>
          </a:prstGeom>
          <a:solidFill>
            <a:srgbClr val="ED7D31"/>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FFFFFF"/>
                </a:solidFill>
                <a:latin typeface="Arial" panose="020B0604020202020204"/>
              </a:rPr>
              <a:t>SaaS Instances</a:t>
            </a:r>
            <a:endParaRPr kumimoji="0" lang="en-US" sz="800" b="0" i="0" u="none" strike="noStrike" kern="1200" cap="none" spc="0" normalizeH="0" baseline="0" noProof="0">
              <a:ln>
                <a:noFill/>
              </a:ln>
              <a:solidFill>
                <a:srgbClr val="FFFFFF"/>
              </a:solidFill>
              <a:effectLst/>
              <a:uLnTx/>
              <a:uFillTx/>
              <a:latin typeface="Arial" panose="020B0604020202020204"/>
              <a:ea typeface="+mn-ea"/>
              <a:cs typeface="Arial"/>
            </a:endParaRPr>
          </a:p>
        </p:txBody>
      </p:sp>
      <p:sp>
        <p:nvSpPr>
          <p:cNvPr id="9" name="Arrow: Chevron 8">
            <a:extLst>
              <a:ext uri="{FF2B5EF4-FFF2-40B4-BE49-F238E27FC236}">
                <a16:creationId xmlns:a16="http://schemas.microsoft.com/office/drawing/2014/main" id="{16C7D933-0DA5-4EF6-BE8B-699816985791}"/>
              </a:ext>
            </a:extLst>
          </p:cNvPr>
          <p:cNvSpPr/>
          <p:nvPr/>
        </p:nvSpPr>
        <p:spPr>
          <a:xfrm>
            <a:off x="1293094" y="23833"/>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0" name="Arrow: Chevron 9">
            <a:extLst>
              <a:ext uri="{FF2B5EF4-FFF2-40B4-BE49-F238E27FC236}">
                <a16:creationId xmlns:a16="http://schemas.microsoft.com/office/drawing/2014/main" id="{A1ADE7A2-7BF2-4F58-8019-2737D8B743BF}"/>
              </a:ext>
            </a:extLst>
          </p:cNvPr>
          <p:cNvSpPr/>
          <p:nvPr/>
        </p:nvSpPr>
        <p:spPr>
          <a:xfrm>
            <a:off x="2618764" y="23832"/>
            <a:ext cx="1490472"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4" name="Arrow: Chevron 13">
            <a:extLst>
              <a:ext uri="{FF2B5EF4-FFF2-40B4-BE49-F238E27FC236}">
                <a16:creationId xmlns:a16="http://schemas.microsoft.com/office/drawing/2014/main" id="{D81402F4-A961-4075-B550-3203C58D8123}"/>
              </a:ext>
            </a:extLst>
          </p:cNvPr>
          <p:cNvSpPr/>
          <p:nvPr/>
        </p:nvSpPr>
        <p:spPr>
          <a:xfrm>
            <a:off x="3946462" y="23832"/>
            <a:ext cx="1487468" cy="284558"/>
          </a:xfrm>
          <a:prstGeom prst="chevron">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595959"/>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595959"/>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23895885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E2A8AB2E-EDBE-41C7-B671-3C5EC1EC1AF0}"/>
              </a:ext>
            </a:extLst>
          </p:cNvPr>
          <p:cNvSpPr>
            <a:spLocks noGrp="1"/>
          </p:cNvSpPr>
          <p:nvPr>
            <p:ph type="title"/>
          </p:nvPr>
        </p:nvSpPr>
        <p:spPr/>
        <p:txBody>
          <a:bodyPr/>
          <a:lstStyle/>
          <a:p>
            <a:r>
              <a:rPr lang="en-US" err="1"/>
              <a:t>PoD</a:t>
            </a:r>
            <a:r>
              <a:rPr lang="en-US"/>
              <a:t> Usage</a:t>
            </a:r>
          </a:p>
        </p:txBody>
      </p:sp>
      <p:graphicFrame>
        <p:nvGraphicFramePr>
          <p:cNvPr id="9" name="Table 9">
            <a:extLst>
              <a:ext uri="{FF2B5EF4-FFF2-40B4-BE49-F238E27FC236}">
                <a16:creationId xmlns:a16="http://schemas.microsoft.com/office/drawing/2014/main" id="{1D6B51E8-7E19-44FF-B2A1-F1A6AD53CC20}"/>
              </a:ext>
            </a:extLst>
          </p:cNvPr>
          <p:cNvGraphicFramePr>
            <a:graphicFrameLocks noGrp="1"/>
          </p:cNvGraphicFramePr>
          <p:nvPr>
            <p:ph type="tbl" sz="quarter" idx="12"/>
          </p:nvPr>
        </p:nvGraphicFramePr>
        <p:xfrm>
          <a:off x="579491" y="1257522"/>
          <a:ext cx="7165367" cy="4518089"/>
        </p:xfrm>
        <a:graphic>
          <a:graphicData uri="http://schemas.openxmlformats.org/drawingml/2006/table">
            <a:tbl>
              <a:tblPr firstRow="1" bandRow="1">
                <a:tableStyleId>{69012ECD-51FC-41F1-AA8D-1B2483CD663E}</a:tableStyleId>
              </a:tblPr>
              <a:tblGrid>
                <a:gridCol w="1990949">
                  <a:extLst>
                    <a:ext uri="{9D8B030D-6E8A-4147-A177-3AD203B41FA5}">
                      <a16:colId xmlns:a16="http://schemas.microsoft.com/office/drawing/2014/main" val="1078567978"/>
                    </a:ext>
                  </a:extLst>
                </a:gridCol>
                <a:gridCol w="5174418">
                  <a:extLst>
                    <a:ext uri="{9D8B030D-6E8A-4147-A177-3AD203B41FA5}">
                      <a16:colId xmlns:a16="http://schemas.microsoft.com/office/drawing/2014/main" val="3364344009"/>
                    </a:ext>
                  </a:extLst>
                </a:gridCol>
              </a:tblGrid>
              <a:tr h="459129">
                <a:tc>
                  <a:txBody>
                    <a:bodyPr/>
                    <a:lstStyle/>
                    <a:p>
                      <a:r>
                        <a:rPr lang="en-US" sz="1800" dirty="0"/>
                        <a:t>Number of </a:t>
                      </a:r>
                      <a:r>
                        <a:rPr lang="en-US" sz="1800" dirty="0" err="1"/>
                        <a:t>PoDs</a:t>
                      </a:r>
                    </a:p>
                  </a:txBody>
                  <a:tcPr/>
                </a:tc>
                <a:tc>
                  <a:txBody>
                    <a:bodyPr/>
                    <a:lstStyle/>
                    <a:p>
                      <a:pPr algn="l"/>
                      <a:r>
                        <a:rPr lang="en-US" sz="1800" dirty="0"/>
                        <a:t>Purpose</a:t>
                      </a:r>
                    </a:p>
                  </a:txBody>
                  <a:tcPr/>
                </a:tc>
                <a:extLst>
                  <a:ext uri="{0D108BD9-81ED-4DB2-BD59-A6C34878D82A}">
                    <a16:rowId xmlns:a16="http://schemas.microsoft.com/office/drawing/2014/main" val="2119090119"/>
                  </a:ext>
                </a:extLst>
              </a:tr>
              <a:tr h="362992">
                <a:tc>
                  <a:txBody>
                    <a:bodyPr/>
                    <a:lstStyle/>
                    <a:p>
                      <a:pPr algn="ctr"/>
                      <a:r>
                        <a:rPr lang="en-US" sz="1600" dirty="0">
                          <a:solidFill>
                            <a:srgbClr val="6B767D"/>
                          </a:solidFill>
                        </a:rPr>
                        <a:t>1</a:t>
                      </a:r>
                    </a:p>
                  </a:txBody>
                  <a:tcPr/>
                </a:tc>
                <a:tc>
                  <a:txBody>
                    <a:bodyPr/>
                    <a:lstStyle/>
                    <a:p>
                      <a:r>
                        <a:rPr lang="en-US" sz="1600" dirty="0">
                          <a:solidFill>
                            <a:srgbClr val="6B767D"/>
                          </a:solidFill>
                        </a:rPr>
                        <a:t>Functional Design and FUT across phases (1A/1B/2)</a:t>
                      </a:r>
                    </a:p>
                  </a:txBody>
                  <a:tcPr/>
                </a:tc>
                <a:extLst>
                  <a:ext uri="{0D108BD9-81ED-4DB2-BD59-A6C34878D82A}">
                    <a16:rowId xmlns:a16="http://schemas.microsoft.com/office/drawing/2014/main" val="3670585173"/>
                  </a:ext>
                </a:extLst>
              </a:tr>
              <a:tr h="369704">
                <a:tc>
                  <a:txBody>
                    <a:bodyPr/>
                    <a:lstStyle/>
                    <a:p>
                      <a:pPr algn="ctr"/>
                      <a:r>
                        <a:rPr lang="en-US" sz="1600" dirty="0">
                          <a:solidFill>
                            <a:srgbClr val="6B767D"/>
                          </a:solidFill>
                        </a:rPr>
                        <a:t>1</a:t>
                      </a:r>
                    </a:p>
                  </a:txBody>
                  <a:tcPr/>
                </a:tc>
                <a:tc>
                  <a:txBody>
                    <a:bodyPr/>
                    <a:lstStyle/>
                    <a:p>
                      <a:r>
                        <a:rPr lang="en-US" sz="1600" dirty="0">
                          <a:solidFill>
                            <a:srgbClr val="6B767D"/>
                          </a:solidFill>
                        </a:rPr>
                        <a:t>Technical development across phases (1A/1B/2)</a:t>
                      </a:r>
                    </a:p>
                  </a:txBody>
                  <a:tcPr/>
                </a:tc>
                <a:extLst>
                  <a:ext uri="{0D108BD9-81ED-4DB2-BD59-A6C34878D82A}">
                    <a16:rowId xmlns:a16="http://schemas.microsoft.com/office/drawing/2014/main" val="2144908932"/>
                  </a:ext>
                </a:extLst>
              </a:tr>
              <a:tr h="729280">
                <a:tc>
                  <a:txBody>
                    <a:bodyPr/>
                    <a:lstStyle/>
                    <a:p>
                      <a:pPr algn="ctr"/>
                      <a:r>
                        <a:rPr lang="en-US" sz="1600" dirty="0">
                          <a:solidFill>
                            <a:srgbClr val="6B767D"/>
                          </a:solidFill>
                        </a:rPr>
                        <a:t>2</a:t>
                      </a:r>
                    </a:p>
                  </a:txBody>
                  <a:tcPr/>
                </a:tc>
                <a:tc>
                  <a:txBody>
                    <a:bodyPr/>
                    <a:lstStyle/>
                    <a:p>
                      <a:r>
                        <a:rPr lang="en-US" sz="1600" dirty="0">
                          <a:solidFill>
                            <a:srgbClr val="6B767D"/>
                          </a:solidFill>
                        </a:rPr>
                        <a:t>Technical development across phases (1B/2)</a:t>
                      </a:r>
                    </a:p>
                    <a:p>
                      <a:r>
                        <a:rPr lang="en-US" sz="1600" dirty="0">
                          <a:solidFill>
                            <a:srgbClr val="6B767D"/>
                          </a:solidFill>
                        </a:rPr>
                        <a:t>Mock Conversions</a:t>
                      </a:r>
                    </a:p>
                    <a:p>
                      <a:r>
                        <a:rPr lang="en-US" sz="1600" dirty="0">
                          <a:solidFill>
                            <a:srgbClr val="6B767D"/>
                          </a:solidFill>
                        </a:rPr>
                        <a:t>Integration Testing</a:t>
                      </a:r>
                    </a:p>
                  </a:txBody>
                  <a:tcPr/>
                </a:tc>
                <a:extLst>
                  <a:ext uri="{0D108BD9-81ED-4DB2-BD59-A6C34878D82A}">
                    <a16:rowId xmlns:a16="http://schemas.microsoft.com/office/drawing/2014/main" val="565375827"/>
                  </a:ext>
                </a:extLst>
              </a:tr>
              <a:tr h="1154693">
                <a:tc>
                  <a:txBody>
                    <a:bodyPr/>
                    <a:lstStyle/>
                    <a:p>
                      <a:pPr algn="ctr"/>
                      <a:r>
                        <a:rPr lang="en-US" sz="1600" dirty="0">
                          <a:solidFill>
                            <a:srgbClr val="6B767D"/>
                          </a:solidFill>
                        </a:rPr>
                        <a:t>1</a:t>
                      </a:r>
                    </a:p>
                  </a:txBody>
                  <a:tcPr/>
                </a:tc>
                <a:tc>
                  <a:txBody>
                    <a:bodyPr/>
                    <a:lstStyle/>
                    <a:p>
                      <a:r>
                        <a:rPr lang="en-US" sz="1600" dirty="0">
                          <a:solidFill>
                            <a:srgbClr val="6B767D"/>
                          </a:solidFill>
                        </a:rPr>
                        <a:t>Mock Conversions</a:t>
                      </a:r>
                    </a:p>
                    <a:p>
                      <a:r>
                        <a:rPr lang="en-US" sz="1600" dirty="0">
                          <a:solidFill>
                            <a:srgbClr val="6B767D"/>
                          </a:solidFill>
                        </a:rPr>
                        <a:t>User Acceptance Testing</a:t>
                      </a:r>
                    </a:p>
                    <a:p>
                      <a:r>
                        <a:rPr lang="en-US" sz="1600" dirty="0">
                          <a:solidFill>
                            <a:srgbClr val="6B767D"/>
                          </a:solidFill>
                        </a:rPr>
                        <a:t>Train the Trainer sessions</a:t>
                      </a:r>
                    </a:p>
                    <a:p>
                      <a:r>
                        <a:rPr lang="en-US" sz="1600" dirty="0">
                          <a:solidFill>
                            <a:srgbClr val="6B767D"/>
                          </a:solidFill>
                        </a:rPr>
                        <a:t>UAT Parallel 2 testing</a:t>
                      </a:r>
                    </a:p>
                    <a:p>
                      <a:r>
                        <a:rPr lang="en-US" sz="1600" dirty="0">
                          <a:solidFill>
                            <a:srgbClr val="6B767D"/>
                          </a:solidFill>
                        </a:rPr>
                        <a:t>E2E Business sign-off</a:t>
                      </a:r>
                    </a:p>
                  </a:txBody>
                  <a:tcPr/>
                </a:tc>
                <a:extLst>
                  <a:ext uri="{0D108BD9-81ED-4DB2-BD59-A6C34878D82A}">
                    <a16:rowId xmlns:a16="http://schemas.microsoft.com/office/drawing/2014/main" val="2581725328"/>
                  </a:ext>
                </a:extLst>
              </a:tr>
              <a:tr h="729280">
                <a:tc>
                  <a:txBody>
                    <a:bodyPr/>
                    <a:lstStyle/>
                    <a:p>
                      <a:pPr algn="ctr"/>
                      <a:r>
                        <a:rPr lang="en-US" sz="1600" dirty="0">
                          <a:solidFill>
                            <a:srgbClr val="6B767D"/>
                          </a:solidFill>
                        </a:rPr>
                        <a:t>1</a:t>
                      </a:r>
                    </a:p>
                  </a:txBody>
                  <a:tcPr/>
                </a:tc>
                <a:tc>
                  <a:txBody>
                    <a:bodyPr/>
                    <a:lstStyle/>
                    <a:p>
                      <a:r>
                        <a:rPr lang="en-US" sz="1600" dirty="0">
                          <a:solidFill>
                            <a:srgbClr val="6B767D"/>
                          </a:solidFill>
                        </a:rPr>
                        <a:t>Phase 1A dress rehearsal</a:t>
                      </a:r>
                    </a:p>
                    <a:p>
                      <a:r>
                        <a:rPr lang="en-US" sz="1600" dirty="0">
                          <a:solidFill>
                            <a:srgbClr val="6B767D"/>
                          </a:solidFill>
                        </a:rPr>
                        <a:t>UAT parallel 1 testing</a:t>
                      </a:r>
                    </a:p>
                    <a:p>
                      <a:r>
                        <a:rPr lang="en-US" sz="1600" dirty="0">
                          <a:solidFill>
                            <a:srgbClr val="6B767D"/>
                          </a:solidFill>
                        </a:rPr>
                        <a:t>Hypercare across phases</a:t>
                      </a:r>
                    </a:p>
                  </a:txBody>
                  <a:tcPr/>
                </a:tc>
                <a:extLst>
                  <a:ext uri="{0D108BD9-81ED-4DB2-BD59-A6C34878D82A}">
                    <a16:rowId xmlns:a16="http://schemas.microsoft.com/office/drawing/2014/main" val="417858818"/>
                  </a:ext>
                </a:extLst>
              </a:tr>
              <a:tr h="369704">
                <a:tc>
                  <a:txBody>
                    <a:bodyPr/>
                    <a:lstStyle/>
                    <a:p>
                      <a:pPr algn="ctr"/>
                      <a:r>
                        <a:rPr lang="en-US" sz="1600" dirty="0">
                          <a:solidFill>
                            <a:srgbClr val="6B767D"/>
                          </a:solidFill>
                        </a:rPr>
                        <a:t>1</a:t>
                      </a:r>
                    </a:p>
                  </a:txBody>
                  <a:tcPr/>
                </a:tc>
                <a:tc>
                  <a:txBody>
                    <a:bodyPr/>
                    <a:lstStyle/>
                    <a:p>
                      <a:r>
                        <a:rPr lang="en-US" sz="1600" dirty="0">
                          <a:solidFill>
                            <a:srgbClr val="6B767D"/>
                          </a:solidFill>
                        </a:rPr>
                        <a:t>Production</a:t>
                      </a:r>
                    </a:p>
                  </a:txBody>
                  <a:tcPr/>
                </a:tc>
                <a:extLst>
                  <a:ext uri="{0D108BD9-81ED-4DB2-BD59-A6C34878D82A}">
                    <a16:rowId xmlns:a16="http://schemas.microsoft.com/office/drawing/2014/main" val="2138755827"/>
                  </a:ext>
                </a:extLst>
              </a:tr>
            </a:tbl>
          </a:graphicData>
        </a:graphic>
      </p:graphicFrame>
      <p:sp>
        <p:nvSpPr>
          <p:cNvPr id="7" name="Arrow: Chevron 6">
            <a:extLst>
              <a:ext uri="{FF2B5EF4-FFF2-40B4-BE49-F238E27FC236}">
                <a16:creationId xmlns:a16="http://schemas.microsoft.com/office/drawing/2014/main" id="{4A431139-739E-483A-9B4F-65B229C542BD}"/>
              </a:ext>
            </a:extLst>
          </p:cNvPr>
          <p:cNvSpPr/>
          <p:nvPr/>
        </p:nvSpPr>
        <p:spPr>
          <a:xfrm>
            <a:off x="-34604" y="23832"/>
            <a:ext cx="1487468" cy="284558"/>
          </a:xfrm>
          <a:prstGeom prst="chevron">
            <a:avLst/>
          </a:prstGeom>
          <a:solidFill>
            <a:srgbClr val="ED7D31"/>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FFFFFF"/>
                </a:solidFill>
                <a:latin typeface="Arial" panose="020B0604020202020204"/>
              </a:rPr>
              <a:t>SaaS Instances</a:t>
            </a:r>
            <a:endParaRPr kumimoji="0" lang="en-US" sz="800" b="0" i="0" u="none" strike="noStrike" kern="1200" cap="none" spc="0" normalizeH="0" baseline="0" noProof="0">
              <a:ln>
                <a:noFill/>
              </a:ln>
              <a:solidFill>
                <a:srgbClr val="FFFFFF"/>
              </a:solidFill>
              <a:effectLst/>
              <a:uLnTx/>
              <a:uFillTx/>
              <a:latin typeface="Arial" panose="020B0604020202020204"/>
              <a:ea typeface="+mn-ea"/>
              <a:cs typeface="Arial"/>
            </a:endParaRPr>
          </a:p>
        </p:txBody>
      </p:sp>
      <p:sp>
        <p:nvSpPr>
          <p:cNvPr id="12" name="Arrow: Chevron 11">
            <a:extLst>
              <a:ext uri="{FF2B5EF4-FFF2-40B4-BE49-F238E27FC236}">
                <a16:creationId xmlns:a16="http://schemas.microsoft.com/office/drawing/2014/main" id="{C973266D-609E-4D3D-B6A7-20948B583467}"/>
              </a:ext>
            </a:extLst>
          </p:cNvPr>
          <p:cNvSpPr/>
          <p:nvPr/>
        </p:nvSpPr>
        <p:spPr>
          <a:xfrm>
            <a:off x="1293094" y="23833"/>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3" name="Arrow: Chevron 12">
            <a:extLst>
              <a:ext uri="{FF2B5EF4-FFF2-40B4-BE49-F238E27FC236}">
                <a16:creationId xmlns:a16="http://schemas.microsoft.com/office/drawing/2014/main" id="{83E77B4C-5373-47B7-A07C-49733A0C602A}"/>
              </a:ext>
            </a:extLst>
          </p:cNvPr>
          <p:cNvSpPr/>
          <p:nvPr/>
        </p:nvSpPr>
        <p:spPr>
          <a:xfrm>
            <a:off x="2618764" y="23832"/>
            <a:ext cx="1490472"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4" name="Arrow: Chevron 13">
            <a:extLst>
              <a:ext uri="{FF2B5EF4-FFF2-40B4-BE49-F238E27FC236}">
                <a16:creationId xmlns:a16="http://schemas.microsoft.com/office/drawing/2014/main" id="{EAEB2CE3-B04F-44EA-A06C-FE155A2F7925}"/>
              </a:ext>
            </a:extLst>
          </p:cNvPr>
          <p:cNvSpPr/>
          <p:nvPr/>
        </p:nvSpPr>
        <p:spPr>
          <a:xfrm>
            <a:off x="3946462" y="23832"/>
            <a:ext cx="1487468" cy="284558"/>
          </a:xfrm>
          <a:prstGeom prst="chevron">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595959"/>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595959"/>
              </a:solidFill>
              <a:effectLst/>
              <a:uLnTx/>
              <a:uFillTx/>
              <a:latin typeface="Arial" panose="020B0604020202020204" pitchFamily="34" charset="0"/>
              <a:ea typeface="+mn-ea"/>
              <a:cs typeface="Arial" panose="020B0604020202020204" pitchFamily="34" charset="0"/>
            </a:endParaRPr>
          </a:p>
        </p:txBody>
      </p:sp>
      <p:sp>
        <p:nvSpPr>
          <p:cNvPr id="3" name="TextBox 2">
            <a:extLst>
              <a:ext uri="{FF2B5EF4-FFF2-40B4-BE49-F238E27FC236}">
                <a16:creationId xmlns:a16="http://schemas.microsoft.com/office/drawing/2014/main" id="{59ED9C27-033C-124B-A8C9-489EA1FEE622}"/>
              </a:ext>
            </a:extLst>
          </p:cNvPr>
          <p:cNvSpPr txBox="1"/>
          <p:nvPr/>
        </p:nvSpPr>
        <p:spPr>
          <a:xfrm>
            <a:off x="579492" y="5934190"/>
            <a:ext cx="7097258" cy="266262"/>
          </a:xfrm>
          <a:prstGeom prst="rect">
            <a:avLst/>
          </a:prstGeom>
          <a:solidFill>
            <a:schemeClr val="bg1">
              <a:lumMod val="95000"/>
            </a:schemeClr>
          </a:solidFill>
        </p:spPr>
        <p:txBody>
          <a:bodyPr wrap="square" lIns="182880" tIns="182880" rIns="182880" bIns="182880" rtlCol="0" anchor="ctr" anchorCtr="0">
            <a:noAutofit/>
          </a:bodyPr>
          <a:lstStyle/>
          <a:p>
            <a:r>
              <a:rPr lang="en-US" sz="1200" i="1" dirty="0"/>
              <a:t>*It is recommended that all instances should be procured and configured at the start of the program </a:t>
            </a:r>
            <a:endParaRPr lang="en-US" sz="1200" i="1" dirty="0">
              <a:cs typeface="Arial"/>
            </a:endParaRPr>
          </a:p>
        </p:txBody>
      </p:sp>
      <p:sp>
        <p:nvSpPr>
          <p:cNvPr id="5" name="object 18">
            <a:extLst>
              <a:ext uri="{FF2B5EF4-FFF2-40B4-BE49-F238E27FC236}">
                <a16:creationId xmlns:a16="http://schemas.microsoft.com/office/drawing/2014/main" id="{D590FCB6-B3F2-0DD4-5819-AC4D0731A25C}"/>
              </a:ext>
            </a:extLst>
          </p:cNvPr>
          <p:cNvSpPr txBox="1"/>
          <p:nvPr/>
        </p:nvSpPr>
        <p:spPr>
          <a:xfrm>
            <a:off x="7801346" y="1010603"/>
            <a:ext cx="4230581" cy="5539978"/>
          </a:xfrm>
          <a:prstGeom prst="rect">
            <a:avLst/>
          </a:prstGeom>
        </p:spPr>
        <p:txBody>
          <a:bodyPr vert="horz" wrap="square" lIns="0" tIns="0" rIns="0" bIns="0" rtlCol="0" anchor="t">
            <a:spAutoFit/>
          </a:bodyPr>
          <a:lstStyle/>
          <a:p>
            <a:pPr marL="240030" marR="6350" indent="-222885">
              <a:buClr>
                <a:srgbClr val="FF0000"/>
              </a:buClr>
              <a:buSzPct val="82142"/>
              <a:buFont typeface="Wingdings"/>
              <a:buChar char=""/>
              <a:tabLst>
                <a:tab pos="240447" algn="l"/>
              </a:tabLst>
            </a:pPr>
            <a:endParaRPr lang="en-US" spc="-7" dirty="0">
              <a:cs typeface="Arial"/>
            </a:endParaRPr>
          </a:p>
          <a:p>
            <a:pPr marL="17145" marR="6350" algn="ctr">
              <a:buClr>
                <a:srgbClr val="FF0000"/>
              </a:buClr>
              <a:buSzPct val="82142"/>
              <a:tabLst>
                <a:tab pos="240447" algn="l"/>
              </a:tabLst>
            </a:pPr>
            <a:r>
              <a:rPr lang="en-US" b="1" spc="-7" dirty="0">
                <a:cs typeface="Arial"/>
              </a:rPr>
              <a:t>Best Practices</a:t>
            </a:r>
          </a:p>
          <a:p>
            <a:pPr marL="240030" marR="6350" indent="-222885">
              <a:buClr>
                <a:srgbClr val="FF0000"/>
              </a:buClr>
              <a:buSzPct val="82142"/>
              <a:buFont typeface="Wingdings"/>
              <a:buChar char=""/>
              <a:tabLst>
                <a:tab pos="240447" algn="l"/>
              </a:tabLst>
            </a:pPr>
            <a:endParaRPr lang="en-US" spc="-7" dirty="0">
              <a:cs typeface="Arial"/>
            </a:endParaRPr>
          </a:p>
          <a:p>
            <a:pPr marL="302895" marR="6350" indent="-285750">
              <a:buClr>
                <a:srgbClr val="FF0000"/>
              </a:buClr>
              <a:buSzPct val="82142"/>
              <a:buFont typeface="Arial"/>
              <a:buChar char="•"/>
              <a:tabLst>
                <a:tab pos="240447" algn="l"/>
              </a:tabLst>
            </a:pPr>
            <a:r>
              <a:rPr lang="en-US" spc="-7" dirty="0">
                <a:cs typeface="Arial"/>
              </a:rPr>
              <a:t>Non-prod</a:t>
            </a:r>
            <a:r>
              <a:rPr lang="en-US" spc="-7" dirty="0">
                <a:ea typeface="+mn-lt"/>
                <a:cs typeface="+mn-lt"/>
              </a:rPr>
              <a:t> instance leveraged for regression testing post quarterly upgrade for patch impact analysis. This instance to follow non-prod upgrade cycle</a:t>
            </a:r>
            <a:endParaRPr lang="en-US" dirty="0">
              <a:cs typeface="Arial"/>
            </a:endParaRPr>
          </a:p>
          <a:p>
            <a:pPr marL="302895" marR="6350" indent="-285750">
              <a:buClr>
                <a:srgbClr val="FF0000"/>
              </a:buClr>
              <a:buSzPct val="82142"/>
              <a:buFont typeface="Arial"/>
              <a:buChar char="•"/>
              <a:tabLst>
                <a:tab pos="240447" algn="l"/>
              </a:tabLst>
            </a:pPr>
            <a:endParaRPr lang="en-US" spc="-7" dirty="0">
              <a:ea typeface="+mn-lt"/>
              <a:cs typeface="+mn-lt"/>
            </a:endParaRPr>
          </a:p>
          <a:p>
            <a:pPr marL="302895" marR="6350" indent="-285750">
              <a:buClr>
                <a:srgbClr val="FF0000"/>
              </a:buClr>
              <a:buSzPct val="82142"/>
              <a:buFont typeface="Arial"/>
              <a:buChar char="•"/>
              <a:tabLst>
                <a:tab pos="240447" algn="l"/>
              </a:tabLst>
            </a:pPr>
            <a:r>
              <a:rPr lang="en-US" spc="-7" dirty="0">
                <a:ea typeface="+mn-lt"/>
                <a:cs typeface="+mn-lt"/>
              </a:rPr>
              <a:t>Dedicated testing and business sign off instance which acts as final landing place for configuration and defect fixes </a:t>
            </a:r>
            <a:endParaRPr lang="en-US" spc="-7" dirty="0">
              <a:cs typeface="Arial"/>
            </a:endParaRPr>
          </a:p>
          <a:p>
            <a:pPr marL="302895" marR="6350" indent="-285750">
              <a:buClr>
                <a:srgbClr val="FF0000"/>
              </a:buClr>
              <a:buSzPct val="82142"/>
              <a:buFont typeface="Arial"/>
              <a:buChar char="•"/>
              <a:tabLst>
                <a:tab pos="240447" algn="l"/>
              </a:tabLst>
            </a:pPr>
            <a:endParaRPr lang="en-US" spc="-7" dirty="0">
              <a:cs typeface="Arial"/>
            </a:endParaRPr>
          </a:p>
          <a:p>
            <a:pPr marL="302895" marR="6350" indent="-285750">
              <a:buClr>
                <a:srgbClr val="FF0000"/>
              </a:buClr>
              <a:buSzPct val="82142"/>
              <a:buFont typeface="Arial"/>
              <a:buChar char="•"/>
              <a:tabLst>
                <a:tab pos="240447" algn="l"/>
              </a:tabLst>
            </a:pPr>
            <a:r>
              <a:rPr lang="en-US" spc="-7" dirty="0">
                <a:cs typeface="Arial"/>
              </a:rPr>
              <a:t>PROD defect fix progression path </a:t>
            </a:r>
            <a:br>
              <a:rPr lang="en-US" spc="-7" dirty="0">
                <a:cs typeface="Arial"/>
              </a:rPr>
            </a:br>
            <a:r>
              <a:rPr lang="en-US" dirty="0">
                <a:cs typeface="Arial"/>
              </a:rPr>
              <a:t>Dev -&gt; Test -&gt; PROD should be followed and must be accommodated in different instances</a:t>
            </a:r>
            <a:endParaRPr lang="en-US">
              <a:cs typeface="Arial" panose="020B0604020202020204"/>
            </a:endParaRPr>
          </a:p>
          <a:p>
            <a:pPr marL="302895" marR="6350" indent="-285750">
              <a:buClr>
                <a:srgbClr val="FF0000"/>
              </a:buClr>
              <a:buSzPct val="82142"/>
              <a:buFont typeface="Arial"/>
              <a:buChar char="•"/>
              <a:tabLst>
                <a:tab pos="240447" algn="l"/>
              </a:tabLst>
            </a:pPr>
            <a:endParaRPr lang="en-US" spc="-7" dirty="0">
              <a:cs typeface="Arial"/>
            </a:endParaRPr>
          </a:p>
          <a:p>
            <a:pPr marL="240030" marR="6350" indent="-222885">
              <a:buClr>
                <a:srgbClr val="FF0000"/>
              </a:buClr>
              <a:buSzPct val="82142"/>
              <a:buFont typeface="Wingdings"/>
              <a:buChar char=""/>
              <a:tabLst>
                <a:tab pos="240447" algn="l"/>
              </a:tabLst>
            </a:pPr>
            <a:endParaRPr lang="en-US" spc="-7" dirty="0">
              <a:cs typeface="Arial"/>
            </a:endParaRPr>
          </a:p>
        </p:txBody>
      </p:sp>
    </p:spTree>
    <p:extLst>
      <p:ext uri="{BB962C8B-B14F-4D97-AF65-F5344CB8AC3E}">
        <p14:creationId xmlns:p14="http://schemas.microsoft.com/office/powerpoint/2010/main" val="924720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8">
            <a:extLst>
              <a:ext uri="{FF2B5EF4-FFF2-40B4-BE49-F238E27FC236}">
                <a16:creationId xmlns:a16="http://schemas.microsoft.com/office/drawing/2014/main" id="{EB025E7A-B0D2-483E-B120-AB15795D8172}"/>
              </a:ext>
            </a:extLst>
          </p:cNvPr>
          <p:cNvSpPr>
            <a:spLocks noGrp="1"/>
          </p:cNvSpPr>
          <p:nvPr>
            <p:ph sz="quarter" idx="15"/>
          </p:nvPr>
        </p:nvSpPr>
        <p:spPr/>
        <p:txBody>
          <a:bodyPr/>
          <a:lstStyle/>
          <a:p>
            <a:r>
              <a:rPr lang="en-US" dirty="0">
                <a:solidFill>
                  <a:srgbClr val="6B767D"/>
                </a:solidFill>
              </a:rPr>
              <a:t>Oracle Integration Cloud (OIC) will be used as the Primary integration platform for the Integrations between Oracle ERP Cloud and boundary systems</a:t>
            </a:r>
          </a:p>
          <a:p>
            <a:r>
              <a:rPr lang="en-US" dirty="0">
                <a:solidFill>
                  <a:srgbClr val="6B767D"/>
                </a:solidFill>
              </a:rPr>
              <a:t>Autonomous Transaction Processing (ATP) database on Oracle cloud infrastructure (OCI) will be used for temporary data storage during transformations in the OIC integrations</a:t>
            </a:r>
          </a:p>
          <a:p>
            <a:r>
              <a:rPr lang="en-US" dirty="0">
                <a:solidFill>
                  <a:srgbClr val="6B767D"/>
                </a:solidFill>
              </a:rPr>
              <a:t>A dedicated OIC and ATP is recommended for each Oracle SaaS </a:t>
            </a:r>
            <a:r>
              <a:rPr lang="en-US" dirty="0" err="1">
                <a:solidFill>
                  <a:srgbClr val="6B767D"/>
                </a:solidFill>
              </a:rPr>
              <a:t>PoD</a:t>
            </a:r>
            <a:endParaRPr lang="en-US" dirty="0">
              <a:solidFill>
                <a:srgbClr val="6B767D"/>
              </a:solidFill>
            </a:endParaRPr>
          </a:p>
          <a:p>
            <a:r>
              <a:rPr lang="en-US" dirty="0">
                <a:solidFill>
                  <a:srgbClr val="6B767D"/>
                </a:solidFill>
              </a:rPr>
              <a:t>OIC will use FTP adapter to read and write files used for file-based integrations. We can leverage existing SFTP server (GoAnywhere) at XYZ for OIC integrations</a:t>
            </a:r>
          </a:p>
        </p:txBody>
      </p:sp>
      <p:sp>
        <p:nvSpPr>
          <p:cNvPr id="8" name="Title 7">
            <a:extLst>
              <a:ext uri="{FF2B5EF4-FFF2-40B4-BE49-F238E27FC236}">
                <a16:creationId xmlns:a16="http://schemas.microsoft.com/office/drawing/2014/main" id="{30A73C24-16E7-4CEA-8414-C19F12962100}"/>
              </a:ext>
            </a:extLst>
          </p:cNvPr>
          <p:cNvSpPr>
            <a:spLocks noGrp="1"/>
          </p:cNvSpPr>
          <p:nvPr>
            <p:ph type="title"/>
          </p:nvPr>
        </p:nvSpPr>
        <p:spPr/>
        <p:txBody>
          <a:bodyPr/>
          <a:lstStyle/>
          <a:p>
            <a:r>
              <a:rPr lang="en-US"/>
              <a:t>Oracle Integration Environment Strategy</a:t>
            </a:r>
          </a:p>
        </p:txBody>
      </p:sp>
      <p:sp>
        <p:nvSpPr>
          <p:cNvPr id="12" name="Arrow: Chevron 11">
            <a:extLst>
              <a:ext uri="{FF2B5EF4-FFF2-40B4-BE49-F238E27FC236}">
                <a16:creationId xmlns:a16="http://schemas.microsoft.com/office/drawing/2014/main" id="{7A4B8323-6ACE-45BD-9461-B86D4E9A1F37}"/>
              </a:ext>
            </a:extLst>
          </p:cNvPr>
          <p:cNvSpPr/>
          <p:nvPr/>
        </p:nvSpPr>
        <p:spPr>
          <a:xfrm>
            <a:off x="-34604" y="23832"/>
            <a:ext cx="1487468"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sz="800">
                <a:solidFill>
                  <a:srgbClr val="595959"/>
                </a:solidFill>
                <a:latin typeface="Arial" panose="020B0604020202020204"/>
              </a:rPr>
              <a:t>SaaS Instances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3" name="Arrow: Chevron 12">
            <a:extLst>
              <a:ext uri="{FF2B5EF4-FFF2-40B4-BE49-F238E27FC236}">
                <a16:creationId xmlns:a16="http://schemas.microsoft.com/office/drawing/2014/main" id="{FA906E29-D4C0-455A-8982-8537C3DA14C9}"/>
              </a:ext>
            </a:extLst>
          </p:cNvPr>
          <p:cNvSpPr/>
          <p:nvPr/>
        </p:nvSpPr>
        <p:spPr>
          <a:xfrm>
            <a:off x="1293094" y="23833"/>
            <a:ext cx="1487468" cy="284558"/>
          </a:xfrm>
          <a:prstGeom prst="chevron">
            <a:avLst/>
          </a:prstGeom>
          <a:solidFill>
            <a:srgbClr val="ED7D31"/>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FFFFFF"/>
                </a:solidFill>
                <a:effectLst/>
                <a:uLnTx/>
                <a:uFillTx/>
                <a:latin typeface="Arial" panose="020B0604020202020204"/>
                <a:ea typeface="+mn-ea"/>
                <a:cs typeface="+mn-cs"/>
              </a:rPr>
              <a:t>PaaS Instances</a:t>
            </a:r>
            <a:endParaRPr kumimoji="0" lang="en-US" sz="800" b="0" i="0" u="none" strike="noStrike" kern="1200" cap="none" spc="0" normalizeH="0" baseline="0" noProof="0">
              <a:ln>
                <a:noFill/>
              </a:ln>
              <a:solidFill>
                <a:srgbClr val="FFFFFF"/>
              </a:solidFill>
              <a:effectLst/>
              <a:uLnTx/>
              <a:uFillTx/>
              <a:latin typeface="Arial" panose="020B0604020202020204"/>
              <a:ea typeface="+mn-ea"/>
              <a:cs typeface="Arial"/>
            </a:endParaRPr>
          </a:p>
        </p:txBody>
      </p:sp>
      <p:sp>
        <p:nvSpPr>
          <p:cNvPr id="14" name="Arrow: Chevron 13">
            <a:extLst>
              <a:ext uri="{FF2B5EF4-FFF2-40B4-BE49-F238E27FC236}">
                <a16:creationId xmlns:a16="http://schemas.microsoft.com/office/drawing/2014/main" id="{C7E7AA45-A518-4349-8CBB-F97A81A08A9A}"/>
              </a:ext>
            </a:extLst>
          </p:cNvPr>
          <p:cNvSpPr/>
          <p:nvPr/>
        </p:nvSpPr>
        <p:spPr>
          <a:xfrm>
            <a:off x="2618764" y="23832"/>
            <a:ext cx="1490472" cy="284558"/>
          </a:xfrm>
          <a:prstGeom prst="chevron">
            <a:avLst/>
          </a:prstGeom>
          <a:solidFill>
            <a:srgbClr val="D0CECE"/>
          </a:solidFill>
          <a:ln w="12700" cap="flat" cmpd="sng" algn="ctr">
            <a:noFill/>
            <a:prstDash val="solid"/>
            <a:miter lim="800000"/>
          </a:ln>
          <a:effectLst/>
        </p:spPr>
        <p:txBody>
          <a:bodyPr lIns="182880" tIns="182880" rIns="182880" bIns="182880"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800" b="0" i="0" u="none" strike="noStrike" kern="1200" cap="none" spc="0" normalizeH="0" baseline="0" noProof="0">
                <a:ln>
                  <a:noFill/>
                </a:ln>
                <a:solidFill>
                  <a:srgbClr val="595959"/>
                </a:solidFill>
                <a:effectLst/>
                <a:uLnTx/>
                <a:uFillTx/>
                <a:latin typeface="Arial" panose="020B0604020202020204"/>
                <a:ea typeface="+mn-ea"/>
                <a:cs typeface="+mn-cs"/>
              </a:rPr>
              <a:t>Oracle Upgrades (Patches)</a:t>
            </a:r>
            <a:endParaRPr kumimoji="0" lang="en-US" sz="800" b="0" i="0" u="none" strike="noStrike" kern="1200" cap="none" spc="0" normalizeH="0" baseline="0" noProof="0">
              <a:ln>
                <a:noFill/>
              </a:ln>
              <a:solidFill>
                <a:srgbClr val="595959"/>
              </a:solidFill>
              <a:effectLst/>
              <a:uLnTx/>
              <a:uFillTx/>
              <a:latin typeface="Arial" panose="020B0604020202020204"/>
              <a:ea typeface="+mn-ea"/>
              <a:cs typeface="Arial"/>
            </a:endParaRPr>
          </a:p>
        </p:txBody>
      </p:sp>
      <p:sp>
        <p:nvSpPr>
          <p:cNvPr id="15" name="Arrow: Chevron 14">
            <a:extLst>
              <a:ext uri="{FF2B5EF4-FFF2-40B4-BE49-F238E27FC236}">
                <a16:creationId xmlns:a16="http://schemas.microsoft.com/office/drawing/2014/main" id="{D8E3EF53-817A-4C69-935E-8CEFC3094E33}"/>
              </a:ext>
            </a:extLst>
          </p:cNvPr>
          <p:cNvSpPr/>
          <p:nvPr/>
        </p:nvSpPr>
        <p:spPr>
          <a:xfrm>
            <a:off x="3946462" y="23832"/>
            <a:ext cx="1487468" cy="284558"/>
          </a:xfrm>
          <a:prstGeom prst="chevron">
            <a:avLst/>
          </a:prstGeom>
          <a:solidFill>
            <a:srgbClr val="D0CECE"/>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800">
                <a:solidFill>
                  <a:srgbClr val="595959"/>
                </a:solidFill>
                <a:latin typeface="Arial" panose="020B0604020202020204" pitchFamily="34" charset="0"/>
                <a:cs typeface="Arial" panose="020B0604020202020204" pitchFamily="34" charset="0"/>
              </a:rPr>
              <a:t>Instance Refresh</a:t>
            </a:r>
            <a:endParaRPr kumimoji="0" lang="en-US" sz="800" b="0" i="0" u="none" strike="noStrike" kern="1200" cap="none" spc="0" normalizeH="0" baseline="0" noProof="0">
              <a:ln>
                <a:noFill/>
              </a:ln>
              <a:solidFill>
                <a:srgbClr val="595959"/>
              </a:solidFill>
              <a:effectLst/>
              <a:uLnTx/>
              <a:uFillTx/>
              <a:latin typeface="Arial" panose="020B0604020202020204" pitchFamily="34" charset="0"/>
              <a:ea typeface="+mn-ea"/>
              <a:cs typeface="Arial" panose="020B0604020202020204" pitchFamily="34" charset="0"/>
            </a:endParaRPr>
          </a:p>
        </p:txBody>
      </p:sp>
    </p:spTree>
    <p:extLst>
      <p:ext uri="{BB962C8B-B14F-4D97-AF65-F5344CB8AC3E}">
        <p14:creationId xmlns:p14="http://schemas.microsoft.com/office/powerpoint/2010/main" val="457412651"/>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w8oKA.HptzBbRcahaWanIA"/>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Z5FrgaIBQc6Z1lj4QLb9zw"/>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88A6DCCE3A4D6246BDCC3A99887E7EBF" ma:contentTypeVersion="16" ma:contentTypeDescription="Create a new document." ma:contentTypeScope="" ma:versionID="4d2b95261807ff339f1c110a523a5cd6">
  <xsd:schema xmlns:xsd="http://www.w3.org/2001/XMLSchema" xmlns:xs="http://www.w3.org/2001/XMLSchema" xmlns:p="http://schemas.microsoft.com/office/2006/metadata/properties" xmlns:ns2="ecdbe5b9-5499-446f-91f2-35ffe1354dc7" xmlns:ns3="f605c320-b55e-4af4-addb-d1a9d1bdf49a" targetNamespace="http://schemas.microsoft.com/office/2006/metadata/properties" ma:root="true" ma:fieldsID="12c77668ba5df6c0fbc5cb3a64b63ba2" ns2:_="" ns3:_="">
    <xsd:import namespace="ecdbe5b9-5499-446f-91f2-35ffe1354dc7"/>
    <xsd:import namespace="f605c320-b55e-4af4-addb-d1a9d1bdf49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bjectDetectorVersion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cdbe5b9-5499-446f-91f2-35ffe1354dc7"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Length (seconds)" ma:internalName="MediaLengthInSeconds" ma:readOnly="true">
      <xsd:simpleType>
        <xsd:restriction base="dms:Unknown"/>
      </xsd:simpleType>
    </xsd:element>
    <xsd:element name="lcf76f155ced4ddcb4097134ff3c332f" ma:index="20" nillable="true" ma:taxonomy="true" ma:internalName="lcf76f155ced4ddcb4097134ff3c332f" ma:taxonomyFieldName="MediaServiceImageTags" ma:displayName="Image Tags" ma:readOnly="false" ma:fieldId="{5cf76f15-5ced-4ddc-b409-7134ff3c332f}" ma:taxonomyMulti="true" ma:sspId="798d900d-0589-4081-96eb-513de833a507"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2" nillable="true" ma:displayName="MediaServiceObjectDetectorVersions" ma:hidden="true" ma:indexed="true" ma:internalName="MediaServiceObjectDetectorVersions" ma:readOnly="true">
      <xsd:simpleType>
        <xsd:restriction base="dms:Text"/>
      </xsd:simple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f605c320-b55e-4af4-addb-d1a9d1bdf49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1" nillable="true" ma:displayName="Taxonomy Catch All Column" ma:hidden="true" ma:list="{ea543a0b-041d-4ba4-9f31-868688cb4e3e}" ma:internalName="TaxCatchAll" ma:showField="CatchAllData" ma:web="f605c320-b55e-4af4-addb-d1a9d1bdf49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ecdbe5b9-5499-446f-91f2-35ffe1354dc7">
      <Terms xmlns="http://schemas.microsoft.com/office/infopath/2007/PartnerControls"/>
    </lcf76f155ced4ddcb4097134ff3c332f>
    <TaxCatchAll xmlns="f605c320-b55e-4af4-addb-d1a9d1bdf49a" xsi:nil="true"/>
  </documentManagement>
</p:properties>
</file>

<file path=customXml/itemProps1.xml><?xml version="1.0" encoding="utf-8"?>
<ds:datastoreItem xmlns:ds="http://schemas.openxmlformats.org/officeDocument/2006/customXml" ds:itemID="{49DC9557-A31D-4DF7-BA84-F20D4A41B084}"/>
</file>

<file path=customXml/itemProps2.xml><?xml version="1.0" encoding="utf-8"?>
<ds:datastoreItem xmlns:ds="http://schemas.openxmlformats.org/officeDocument/2006/customXml" ds:itemID="{4AB99E79-003C-4F11-9FC9-4C2C7BA5A46C}"/>
</file>

<file path=customXml/itemProps3.xml><?xml version="1.0" encoding="utf-8"?>
<ds:datastoreItem xmlns:ds="http://schemas.openxmlformats.org/officeDocument/2006/customXml" ds:itemID="{7616FDF5-B4D9-43DC-A2BA-8B0942907B8A}"/>
</file>

<file path=docProps/app.xml><?xml version="1.0" encoding="utf-8"?>
<Properties xmlns="http://schemas.openxmlformats.org/officeDocument/2006/extended-properties" xmlns:vt="http://schemas.openxmlformats.org/officeDocument/2006/docPropsVTypes">
  <TotalTime>19</TotalTime>
  <Words>3741</Words>
  <Application>Microsoft Office PowerPoint</Application>
  <PresentationFormat>Widescreen</PresentationFormat>
  <Paragraphs>648</Paragraphs>
  <Slides>28</Slides>
  <Notes>8</Notes>
  <HiddenSlides>0</HiddenSlides>
  <MMClips>0</MMClips>
  <ScaleCrop>false</ScaleCrop>
  <HeadingPairs>
    <vt:vector size="8" baseType="variant">
      <vt:variant>
        <vt:lpstr>Fonts Used</vt:lpstr>
      </vt:variant>
      <vt:variant>
        <vt:i4>12</vt:i4>
      </vt:variant>
      <vt:variant>
        <vt:lpstr>Theme</vt:lpstr>
      </vt:variant>
      <vt:variant>
        <vt:i4>1</vt:i4>
      </vt:variant>
      <vt:variant>
        <vt:lpstr>Embedded OLE Servers</vt:lpstr>
      </vt:variant>
      <vt:variant>
        <vt:i4>3</vt:i4>
      </vt:variant>
      <vt:variant>
        <vt:lpstr>Slide Titles</vt:lpstr>
      </vt:variant>
      <vt:variant>
        <vt:i4>28</vt:i4>
      </vt:variant>
    </vt:vector>
  </HeadingPairs>
  <TitlesOfParts>
    <vt:vector size="44" baseType="lpstr">
      <vt:lpstr>Arial</vt:lpstr>
      <vt:lpstr>Arial Body</vt:lpstr>
      <vt:lpstr>Barlow</vt:lpstr>
      <vt:lpstr>Calibri</vt:lpstr>
      <vt:lpstr>Calibri Light</vt:lpstr>
      <vt:lpstr>Chronicle Display</vt:lpstr>
      <vt:lpstr>Chronicle Display Black</vt:lpstr>
      <vt:lpstr>Chronicle Display Light</vt:lpstr>
      <vt:lpstr>Open Sans</vt:lpstr>
      <vt:lpstr>Verdana</vt:lpstr>
      <vt:lpstr>Wingdings</vt:lpstr>
      <vt:lpstr>Wingdings 2</vt:lpstr>
      <vt:lpstr>Office Theme</vt:lpstr>
      <vt:lpstr>think-cell Slide</vt:lpstr>
      <vt:lpstr>Acrobat Document</vt:lpstr>
      <vt:lpstr>Worksheet</vt:lpstr>
      <vt:lpstr>Agenda</vt:lpstr>
      <vt:lpstr>Global Design Workshop - Rules of the Road </vt:lpstr>
      <vt:lpstr>Program Timeline with Details</vt:lpstr>
      <vt:lpstr>Objective</vt:lpstr>
      <vt:lpstr>Best Practice for Environments - Provisioned SaaS Environments</vt:lpstr>
      <vt:lpstr>Key Terminology</vt:lpstr>
      <vt:lpstr>Provisioning</vt:lpstr>
      <vt:lpstr>PoD Usage</vt:lpstr>
      <vt:lpstr>Oracle Integration Environment Strategy</vt:lpstr>
      <vt:lpstr>PaaS Instances (OIC &amp; ATP)</vt:lpstr>
      <vt:lpstr>Patching</vt:lpstr>
      <vt:lpstr>Patch Cohorts</vt:lpstr>
      <vt:lpstr>Patching – Concurrent Vs Non-Concurrent</vt:lpstr>
      <vt:lpstr>Instance Refresh/Cloning</vt:lpstr>
      <vt:lpstr>Instance Refresh Scheduling Considerations</vt:lpstr>
      <vt:lpstr>Instance Refresh Scheduling Considerations</vt:lpstr>
      <vt:lpstr>Multi Language Considerations</vt:lpstr>
      <vt:lpstr> Responsibility Matrix</vt:lpstr>
      <vt:lpstr>Reference Documents</vt:lpstr>
      <vt:lpstr>Wrap Up</vt:lpstr>
      <vt:lpstr>Parking Lot/Follow Up Discussion Items</vt:lpstr>
      <vt:lpstr>Next Steps</vt:lpstr>
      <vt:lpstr>Blackout Periods</vt:lpstr>
      <vt:lpstr>Patch Management – One Off</vt:lpstr>
      <vt:lpstr>Patch Management – Back Port</vt:lpstr>
      <vt:lpstr>Data Masking In Cloud</vt:lpstr>
      <vt:lpstr>Data Masking In Cloud</vt:lpstr>
      <vt:lpstr>OIC Provisioning - Tags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Agenda</dc:title>
  <dc:creator>Varshney, Nishtha</dc:creator>
  <cp:lastModifiedBy>Varshney, Nishtha</cp:lastModifiedBy>
  <cp:revision>3</cp:revision>
  <dcterms:created xsi:type="dcterms:W3CDTF">2023-09-14T11:34:57Z</dcterms:created>
  <dcterms:modified xsi:type="dcterms:W3CDTF">2023-09-14T11:54:11Z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2023-09-14T11:34:57Z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b68b30d0-a41b-44fe-9765-91a34f673163</vt:lpwstr>
  </property>
  <property fmtid="{D5CDD505-2E9C-101B-9397-08002B2CF9AE}" pid="8" name="MSIP_Label_ea60d57e-af5b-4752-ac57-3e4f28ca11dc_ContentBits">
    <vt:lpwstr>0</vt:lpwstr>
  </property>
  <property fmtid="{D5CDD505-2E9C-101B-9397-08002B2CF9AE}" pid="9" name="ContentTypeId">
    <vt:lpwstr>0x01010088A6DCCE3A4D6246BDCC3A99887E7EBF</vt:lpwstr>
  </property>
  <property fmtid="{D5CDD505-2E9C-101B-9397-08002B2CF9AE}" pid="10" name="MediaServiceImageTags">
    <vt:lpwstr/>
  </property>
</Properties>
</file>

<file path=docProps/thumbnail.jpeg>
</file>